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87" r:id="rId22"/>
    <p:sldId id="286" r:id="rId23"/>
    <p:sldId id="289" r:id="rId24"/>
    <p:sldId id="283" r:id="rId25"/>
    <p:sldId id="290" r:id="rId26"/>
    <p:sldId id="291" r:id="rId27"/>
    <p:sldId id="292" r:id="rId28"/>
    <p:sldId id="284" r:id="rId29"/>
    <p:sldId id="293" r:id="rId30"/>
    <p:sldId id="294" r:id="rId31"/>
    <p:sldId id="295" r:id="rId32"/>
    <p:sldId id="296" r:id="rId33"/>
    <p:sldId id="301" r:id="rId34"/>
    <p:sldId id="298" r:id="rId35"/>
    <p:sldId id="279" r:id="rId36"/>
    <p:sldId id="280" r:id="rId37"/>
    <p:sldId id="282" r:id="rId38"/>
    <p:sldId id="302" r:id="rId39"/>
    <p:sldId id="303" r:id="rId40"/>
    <p:sldId id="304" r:id="rId41"/>
    <p:sldId id="305" r:id="rId42"/>
    <p:sldId id="306" r:id="rId43"/>
    <p:sldId id="307" r:id="rId44"/>
    <p:sldId id="310" r:id="rId45"/>
    <p:sldId id="311" r:id="rId46"/>
    <p:sldId id="313" r:id="rId47"/>
    <p:sldId id="314" r:id="rId48"/>
    <p:sldId id="317" r:id="rId49"/>
    <p:sldId id="318" r:id="rId50"/>
    <p:sldId id="319" r:id="rId51"/>
    <p:sldId id="320" r:id="rId52"/>
    <p:sldId id="321" r:id="rId53"/>
    <p:sldId id="322" r:id="rId54"/>
    <p:sldId id="325" r:id="rId55"/>
    <p:sldId id="324" r:id="rId56"/>
    <p:sldId id="326" r:id="rId57"/>
    <p:sldId id="327" r:id="rId58"/>
    <p:sldId id="328" r:id="rId59"/>
    <p:sldId id="329" r:id="rId60"/>
    <p:sldId id="331" r:id="rId61"/>
    <p:sldId id="333" r:id="rId62"/>
    <p:sldId id="368" r:id="rId63"/>
    <p:sldId id="369" r:id="rId64"/>
    <p:sldId id="370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95" r:id="rId84"/>
    <p:sldId id="384" r:id="rId85"/>
    <p:sldId id="385" r:id="rId86"/>
    <p:sldId id="386" r:id="rId87"/>
    <p:sldId id="387" r:id="rId88"/>
    <p:sldId id="392" r:id="rId89"/>
    <p:sldId id="394" r:id="rId90"/>
    <p:sldId id="396" r:id="rId91"/>
    <p:sldId id="397" r:id="rId92"/>
    <p:sldId id="398" r:id="rId93"/>
    <p:sldId id="399" r:id="rId94"/>
    <p:sldId id="400" r:id="rId95"/>
    <p:sldId id="401" r:id="rId96"/>
    <p:sldId id="402" r:id="rId97"/>
    <p:sldId id="403" r:id="rId9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03F73668-C202-40C7-A183-447AFC74D6FE}">
          <p14:sldIdLst>
            <p14:sldId id="334"/>
          </p14:sldIdLst>
        </p14:section>
        <p14:section name="1-1" id="{F36B4B14-7AC7-438A-9DB5-C2A1D7FFD439}">
          <p14:sldIdLst>
            <p14:sldId id="256"/>
            <p14:sldId id="257"/>
            <p14:sldId id="258"/>
            <p14:sldId id="259"/>
            <p14:sldId id="260"/>
          </p14:sldIdLst>
        </p14:section>
        <p14:section name="1-2" id="{0546CCCE-7A9E-47E2-9958-336A16196CDD}">
          <p14:sldIdLst>
            <p14:sldId id="262"/>
            <p14:sldId id="263"/>
            <p14:sldId id="264"/>
            <p14:sldId id="265"/>
            <p14:sldId id="266"/>
          </p14:sldIdLst>
        </p14:section>
        <p14:section name="1-3" id="{63009B45-5809-4DE9-AFF4-255451659526}">
          <p14:sldIdLst>
            <p14:sldId id="268"/>
            <p14:sldId id="269"/>
            <p14:sldId id="270"/>
            <p14:sldId id="271"/>
            <p14:sldId id="272"/>
          </p14:sldIdLst>
        </p14:section>
        <p14:section name="1-4" id="{69753926-0CF9-4000-B3FF-F329D5371195}">
          <p14:sldIdLst>
            <p14:sldId id="274"/>
            <p14:sldId id="275"/>
            <p14:sldId id="276"/>
            <p14:sldId id="277"/>
          </p14:sldIdLst>
        </p14:section>
        <p14:section name="1-5" id="{5F1F40DA-ED5A-4000-9D63-9FF777601BA9}">
          <p14:sldIdLst>
            <p14:sldId id="287"/>
            <p14:sldId id="286"/>
          </p14:sldIdLst>
        </p14:section>
        <p14:section name="1-6" id="{092BBAC9-275E-4A34-93B8-26FE67CC2F80}">
          <p14:sldIdLst>
            <p14:sldId id="289"/>
            <p14:sldId id="283"/>
            <p14:sldId id="290"/>
            <p14:sldId id="291"/>
            <p14:sldId id="292"/>
            <p14:sldId id="284"/>
            <p14:sldId id="293"/>
            <p14:sldId id="294"/>
            <p14:sldId id="295"/>
          </p14:sldIdLst>
        </p14:section>
        <p14:section name="1-7" id="{B9237B08-4EBA-4E7A-B0CC-78828D336A77}">
          <p14:sldIdLst>
            <p14:sldId id="296"/>
            <p14:sldId id="301"/>
            <p14:sldId id="298"/>
          </p14:sldIdLst>
        </p14:section>
        <p14:section name="2-1" id="{4398BDD0-F0D6-4B9A-8D34-B9580A809DB8}">
          <p14:sldIdLst>
            <p14:sldId id="279"/>
            <p14:sldId id="280"/>
            <p14:sldId id="282"/>
            <p14:sldId id="302"/>
            <p14:sldId id="303"/>
          </p14:sldIdLst>
        </p14:section>
        <p14:section name="2-2" id="{971A6F47-1DC9-4AC0-A489-9DC4CDC76BB0}">
          <p14:sldIdLst>
            <p14:sldId id="304"/>
            <p14:sldId id="305"/>
            <p14:sldId id="306"/>
            <p14:sldId id="307"/>
          </p14:sldIdLst>
        </p14:section>
        <p14:section name="2-3" id="{EFDE6BF5-3697-4170-A3F9-B4E8CACA3E5B}">
          <p14:sldIdLst>
            <p14:sldId id="310"/>
            <p14:sldId id="311"/>
            <p14:sldId id="313"/>
            <p14:sldId id="314"/>
          </p14:sldIdLst>
        </p14:section>
        <p14:section name="3-1" id="{9ADF17B8-42A3-4E32-A146-BD189A45792D}">
          <p14:sldIdLst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3-2" id="{F1DBBB4F-2E56-4A34-AA4C-1B2E925017CF}">
          <p14:sldIdLst>
            <p14:sldId id="325"/>
            <p14:sldId id="324"/>
            <p14:sldId id="326"/>
            <p14:sldId id="327"/>
            <p14:sldId id="328"/>
            <p14:sldId id="329"/>
          </p14:sldIdLst>
        </p14:section>
        <p14:section name="3-3" id="{1F6652D2-F19D-43FF-A819-04EE1E125FD9}">
          <p14:sldIdLst>
            <p14:sldId id="331"/>
            <p14:sldId id="333"/>
          </p14:sldIdLst>
        </p14:section>
        <p14:section name="4-1" id="{07FC230E-3125-4292-85E9-675DE89FF101}">
          <p14:sldIdLst>
            <p14:sldId id="368"/>
            <p14:sldId id="369"/>
            <p14:sldId id="370"/>
          </p14:sldIdLst>
        </p14:section>
        <p14:section name="4-2" id="{24A18EC0-B81D-4AC2-8CE9-B876E4976CD6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4-3" id="{339062F8-F8B0-4627-BDD4-285A25B3B0FA}">
          <p14:sldIdLst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4-4" id="{848B3EB5-DFD4-4358-AC83-5BBEC520ACD6}">
          <p14:sldIdLst>
            <p14:sldId id="380"/>
            <p14:sldId id="395"/>
            <p14:sldId id="384"/>
            <p14:sldId id="385"/>
            <p14:sldId id="386"/>
            <p14:sldId id="387"/>
          </p14:sldIdLst>
        </p14:section>
        <p14:section name="4-5" id="{E6FB9474-7F35-46B5-883F-4995F72E0713}">
          <p14:sldIdLst>
            <p14:sldId id="392"/>
            <p14:sldId id="394"/>
          </p14:sldIdLst>
        </p14:section>
        <p14:section name="F-1" id="{6FACB387-B338-4FA5-AAA9-8E047CF8C843}">
          <p14:sldIdLst>
            <p14:sldId id="396"/>
            <p14:sldId id="397"/>
          </p14:sldIdLst>
        </p14:section>
        <p14:section name="F-2" id="{E5B28CEA-028C-4676-9D35-A4C74DF03764}">
          <p14:sldIdLst>
            <p14:sldId id="398"/>
          </p14:sldIdLst>
        </p14:section>
        <p14:section name="F-3" id="{E020893E-64C9-4569-918B-7BAF96ED7733}">
          <p14:sldIdLst>
            <p14:sldId id="399"/>
            <p14:sldId id="400"/>
          </p14:sldIdLst>
        </p14:section>
        <p14:section name="F-4" id="{72046F82-AE18-4686-A976-B9168E9B173F}">
          <p14:sldIdLst>
            <p14:sldId id="401"/>
            <p14:sldId id="402"/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3AD44-7351-4E02-963B-6D9F4723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ED1B4-8535-4F9A-9281-989A2E428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74BD4-E13C-411B-8922-5DB2D52D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55F49-6F18-4218-8CE6-0C273EB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63C18-E0B1-41E3-8AAF-E478B20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2F60B5-FC8A-455D-8896-F80C819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ACB89E-42FD-4AFC-A465-7B009DE5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EFBAD8-5152-4EC7-BF42-1814A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AD00ED-64B0-48E6-B82D-BD05D4D8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52D80E-CC76-492C-9282-A1221777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91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74D008-679A-4201-99D6-C6222DB7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5C47D40-4CDA-43AF-90C1-D3855476C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3A4CA-5CAC-4831-9BEB-7FCC6D72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07531E-D793-44A0-BD82-8E7FFC6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36B01E-5922-4C1F-A333-F15959F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896A0-A8C8-414B-ACF5-D10FC0E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3F62B7-0EF7-4648-9A63-419EC55D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932569-87AA-433C-B071-85C87C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B4EDB-11B2-4B0C-8FAE-920AE91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8C1F08-92E2-4C79-8E65-F5DBDC4D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D0011-C658-4F94-8D0F-236D67CF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D70A58-2DDF-45A0-B8E9-7BC11294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F57E3F-B65C-40E8-B367-B139A43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48155-BBD4-42E6-A008-D6FC9C6C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B38A0-6C04-4E5B-85A0-AD39314D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E99F95-BF3E-4070-A084-13E918C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F5B273-ED6E-456B-8B01-00AA13AF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4E07EE-6E83-49A0-8C0D-DCB232CF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10FDB6-70C4-4FC1-B0F1-059E685E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7409B-A621-46B9-A0C8-4D29433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344CC9-2CF5-43C7-9EFC-9389D6F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0F3A-20BB-4946-9DB1-9734DDB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D3EF9E-23B0-437A-842A-4FEDA5ED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AE5A47-30B0-4AE2-9604-5EE893E2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DCFD83-CF68-415C-A0CE-096DFB96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F88FF4-356E-45F4-9D46-54FEEF385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E19380-D2FE-4EB3-BD2F-17EC8223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A904E7C-1C88-4AEF-8DA8-6399506B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AC6CC98-5653-41E9-95DF-21B074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4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537869-96BB-4C23-867F-90543DED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AB8BA8-9164-4BEE-A78A-454A9453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BDFAF2-19BB-4F46-9575-8B46F027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E7BAC4-E325-4AB1-86EB-F2857CF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E6A77B-0A5C-4281-8DF9-E0F9632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5945F2-6B92-4D65-AB5E-02B4BEA0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81FD3F-79FA-4484-A8B8-C3753E5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8D490-435C-4291-81E7-969FA5E0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B490FB-5BBB-4F41-9EE7-5C6538BF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DD11D4-20BD-477D-BD69-AAE69796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37B7DB-15EB-4BA0-A834-C4FF2E95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1E6AFB-F0CA-4987-BC06-84488A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E089CC-3CC8-4366-92E4-0C949B38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6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D2EBB-5305-48D7-898B-AAD6666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3AA7F09-F82B-4754-BA22-FE991AEA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F24591-D556-4A20-BE3B-219D3218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FEA8C5-5B58-43A9-9B2F-8AF9E784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809627-3E0F-40F8-A94A-5840FE5F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5A5FED-1999-46A1-9C63-581843A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40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966319-03D7-43CA-8CC3-375AC63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1FB2B6-FF6A-4BF4-81CB-B272F86E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CD759C-A3BC-438B-849A-E529C438B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13F53-AA53-4E32-A418-E48B2829D196}" type="datetimeFigureOut">
              <a:rPr kumimoji="1" lang="ja-JP" altLang="en-US" smtClean="0"/>
              <a:t>2019/5/13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663E1-B1A3-4874-AC88-6D840C4CA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F3D260-3402-409B-82CC-CEA7B6F5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68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9D6BBDAA-869B-4E4B-ACBD-CAEFA8E08BBC}"/>
              </a:ext>
            </a:extLst>
          </p:cNvPr>
          <p:cNvCxnSpPr>
            <a:cxnSpLocks/>
          </p:cNvCxnSpPr>
          <p:nvPr/>
        </p:nvCxnSpPr>
        <p:spPr>
          <a:xfrm flipV="1">
            <a:off x="4907559" y="2023303"/>
            <a:ext cx="0" cy="1211066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A9A38D5B-6DE8-42F4-8C6B-C96061EC1B14}"/>
              </a:ext>
            </a:extLst>
          </p:cNvPr>
          <p:cNvCxnSpPr>
            <a:cxnSpLocks/>
          </p:cNvCxnSpPr>
          <p:nvPr/>
        </p:nvCxnSpPr>
        <p:spPr>
          <a:xfrm flipH="1">
            <a:off x="4907561" y="2023303"/>
            <a:ext cx="3722914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9F38D5FB-FB7E-423A-93AD-44ED707EA9DB}"/>
              </a:ext>
            </a:extLst>
          </p:cNvPr>
          <p:cNvCxnSpPr>
            <a:cxnSpLocks/>
          </p:cNvCxnSpPr>
          <p:nvPr/>
        </p:nvCxnSpPr>
        <p:spPr>
          <a:xfrm flipV="1">
            <a:off x="8630475" y="2023303"/>
            <a:ext cx="0" cy="4369108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D15A231B-D88F-4A3A-9349-B6DA9E5EF828}"/>
              </a:ext>
            </a:extLst>
          </p:cNvPr>
          <p:cNvCxnSpPr>
            <a:cxnSpLocks/>
          </p:cNvCxnSpPr>
          <p:nvPr/>
        </p:nvCxnSpPr>
        <p:spPr>
          <a:xfrm flipH="1">
            <a:off x="2172748" y="6392411"/>
            <a:ext cx="6457727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20952502-1D2D-4CCA-A700-ADDC515E19A9}"/>
              </a:ext>
            </a:extLst>
          </p:cNvPr>
          <p:cNvCxnSpPr>
            <a:cxnSpLocks/>
          </p:cNvCxnSpPr>
          <p:nvPr/>
        </p:nvCxnSpPr>
        <p:spPr>
          <a:xfrm flipH="1">
            <a:off x="2172748" y="3244314"/>
            <a:ext cx="2734811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3EE26C7-18F2-4766-ACF9-FD060DE9D2DB}"/>
              </a:ext>
            </a:extLst>
          </p:cNvPr>
          <p:cNvCxnSpPr>
            <a:cxnSpLocks/>
          </p:cNvCxnSpPr>
          <p:nvPr/>
        </p:nvCxnSpPr>
        <p:spPr>
          <a:xfrm flipV="1">
            <a:off x="2172748" y="3249234"/>
            <a:ext cx="0" cy="3143177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6AA387EE-9508-4FBF-A80D-D8BB697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4" y="179193"/>
            <a:ext cx="1572921" cy="158495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4DCC01-406B-4EF5-9649-2A5671AB994A}"/>
              </a:ext>
            </a:extLst>
          </p:cNvPr>
          <p:cNvSpPr txBox="1"/>
          <p:nvPr/>
        </p:nvSpPr>
        <p:spPr>
          <a:xfrm>
            <a:off x="4595663" y="72862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ReButton</a:t>
            </a:r>
            <a:endParaRPr kumimoji="1" lang="ja-JP" altLang="en-US" sz="240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5D4CBD24-743D-453D-8854-7113245FECEC}"/>
              </a:ext>
            </a:extLst>
          </p:cNvPr>
          <p:cNvGrpSpPr/>
          <p:nvPr/>
        </p:nvGrpSpPr>
        <p:grpSpPr>
          <a:xfrm>
            <a:off x="3090343" y="1553223"/>
            <a:ext cx="567783" cy="672764"/>
            <a:chOff x="2723677" y="1642187"/>
            <a:chExt cx="567783" cy="672764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C1B9C17-70C0-427A-84E8-6D241500C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485" y="1642187"/>
              <a:ext cx="468244" cy="470080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593BD0-A00A-49CA-A27B-E520B2BF22EB}"/>
                </a:ext>
              </a:extLst>
            </p:cNvPr>
            <p:cNvSpPr txBox="1"/>
            <p:nvPr/>
          </p:nvSpPr>
          <p:spPr>
            <a:xfrm>
              <a:off x="2723677" y="2037952"/>
              <a:ext cx="567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/>
                <a:t>Wi-Fi</a:t>
              </a:r>
              <a:endParaRPr kumimoji="1" lang="ja-JP" altLang="en-US" sz="1200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6E56CF6F-11F2-46C4-8F06-62E0447C7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54" y="2301478"/>
            <a:ext cx="613821" cy="6162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A672597-6FC3-4F46-BDC4-98719EFD08C4}"/>
              </a:ext>
            </a:extLst>
          </p:cNvPr>
          <p:cNvSpPr txBox="1"/>
          <p:nvPr/>
        </p:nvSpPr>
        <p:spPr>
          <a:xfrm>
            <a:off x="1809056" y="23517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Wi-Fi</a:t>
            </a:r>
          </a:p>
          <a:p>
            <a:pPr algn="ctr"/>
            <a:r>
              <a:rPr kumimoji="1" lang="ja-JP" altLang="en-US" sz="1600"/>
              <a:t>アクセスポイント</a:t>
            </a:r>
          </a:p>
        </p:txBody>
      </p:sp>
      <p:pic>
        <p:nvPicPr>
          <p:cNvPr id="10" name="Picture 4" descr="é¢é£ç»å">
            <a:extLst>
              <a:ext uri="{FF2B5EF4-FFF2-40B4-BE49-F238E27FC236}">
                <a16:creationId xmlns:a16="http://schemas.microsoft.com/office/drawing/2014/main" id="{9F085F75-597D-4625-AC02-C05B74E9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48" y="3616793"/>
            <a:ext cx="1191231" cy="119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C1AD8B-3C30-4FB5-AB51-E0E561043196}"/>
              </a:ext>
            </a:extLst>
          </p:cNvPr>
          <p:cNvSpPr txBox="1"/>
          <p:nvPr/>
        </p:nvSpPr>
        <p:spPr>
          <a:xfrm>
            <a:off x="2540778" y="4850424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IoT Central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5E9EA75-CB38-410E-B27B-A8FF44F41C2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767465" y="1553223"/>
            <a:ext cx="0" cy="74825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956F194-A62D-42BD-A689-7D67D7F29AB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767465" y="2917706"/>
            <a:ext cx="0" cy="649529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ãazure monitorãã®ç»åæ¤ç´¢çµæ">
            <a:extLst>
              <a:ext uri="{FF2B5EF4-FFF2-40B4-BE49-F238E27FC236}">
                <a16:creationId xmlns:a16="http://schemas.microsoft.com/office/drawing/2014/main" id="{F981C027-7EFB-4D51-9384-9987BFAF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262890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EC47493-46D9-4A55-975C-B219F4637202}"/>
              </a:ext>
            </a:extLst>
          </p:cNvPr>
          <p:cNvSpPr txBox="1"/>
          <p:nvPr/>
        </p:nvSpPr>
        <p:spPr>
          <a:xfrm>
            <a:off x="6114027" y="3911816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Monitor</a:t>
            </a:r>
            <a:endParaRPr kumimoji="1" lang="ja-JP" altLang="en-US" sz="1600"/>
          </a:p>
        </p:txBody>
      </p:sp>
      <p:pic>
        <p:nvPicPr>
          <p:cNvPr id="1028" name="Picture 4" descr="ãazure functions site:docs.microsoft.comãã®ç»åæ¤ç´¢çµæ">
            <a:extLst>
              <a:ext uri="{FF2B5EF4-FFF2-40B4-BE49-F238E27FC236}">
                <a16:creationId xmlns:a16="http://schemas.microsoft.com/office/drawing/2014/main" id="{2FF24F8B-17BC-4AB1-90BC-CD659AA8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473257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DFC0FCC-7A42-43F0-AB92-BEB6683932B5}"/>
              </a:ext>
            </a:extLst>
          </p:cNvPr>
          <p:cNvSpPr txBox="1"/>
          <p:nvPr/>
        </p:nvSpPr>
        <p:spPr>
          <a:xfrm>
            <a:off x="5967353" y="582123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Functions</a:t>
            </a:r>
            <a:endParaRPr kumimoji="1" lang="ja-JP" altLang="en-US" sz="1600"/>
          </a:p>
        </p:txBody>
      </p:sp>
      <p:pic>
        <p:nvPicPr>
          <p:cNvPr id="31" name="図 30" descr="モニター, 座っている, 室内 が含まれている画像&#10;&#10;自動的に生成された説明">
            <a:extLst>
              <a:ext uri="{FF2B5EF4-FFF2-40B4-BE49-F238E27FC236}">
                <a16:creationId xmlns:a16="http://schemas.microsoft.com/office/drawing/2014/main" id="{5957F100-9BBC-47FD-8FE8-35F02ADAA0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97" y="2624769"/>
            <a:ext cx="1214437" cy="1219199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C3F1B9-CC05-4613-9111-B2FEFBE92BC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934518" y="3234369"/>
            <a:ext cx="1706179" cy="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CF0EB449-F043-4906-9597-03587A59194B}"/>
              </a:ext>
            </a:extLst>
          </p:cNvPr>
          <p:cNvCxnSpPr>
            <a:cxnSpLocks/>
            <a:stCxn id="10" idx="3"/>
            <a:endCxn id="1026" idx="1"/>
          </p:cNvCxnSpPr>
          <p:nvPr/>
        </p:nvCxnSpPr>
        <p:spPr>
          <a:xfrm flipV="1">
            <a:off x="4363079" y="3224518"/>
            <a:ext cx="2247939" cy="987891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37">
            <a:extLst>
              <a:ext uri="{FF2B5EF4-FFF2-40B4-BE49-F238E27FC236}">
                <a16:creationId xmlns:a16="http://schemas.microsoft.com/office/drawing/2014/main" id="{2F483A7C-14EF-490B-AA64-7A0E7E146E1E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>
            <a:off x="4363079" y="4212409"/>
            <a:ext cx="2247939" cy="1115779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464CD250-9854-406A-8F3C-362ACF03ED81}"/>
              </a:ext>
            </a:extLst>
          </p:cNvPr>
          <p:cNvSpPr txBox="1"/>
          <p:nvPr/>
        </p:nvSpPr>
        <p:spPr>
          <a:xfrm>
            <a:off x="1128693" y="5934346"/>
            <a:ext cx="98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4670F627-B2DF-4E96-9BAC-FB264586C02D}"/>
              </a:ext>
            </a:extLst>
          </p:cNvPr>
          <p:cNvSpPr txBox="1"/>
          <p:nvPr/>
        </p:nvSpPr>
        <p:spPr>
          <a:xfrm>
            <a:off x="9078366" y="391181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/>
              <a:t>スマートフォン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E26A53-CD3A-4785-A50B-4251B6AEEA08}"/>
              </a:ext>
            </a:extLst>
          </p:cNvPr>
          <p:cNvSpPr txBox="1"/>
          <p:nvPr/>
        </p:nvSpPr>
        <p:spPr>
          <a:xfrm>
            <a:off x="7908970" y="2880283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SMS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75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85755-94DA-423C-AA72-F120D5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AE6FAAC-6F15-483F-B085-9C71C386AAF6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59B23-792B-47AF-A533-D3A5B26B20A2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65BB82-32A0-4674-97E9-0DA6C444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E9D301A-102C-4CC9-BA19-58988F60A381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6E67F1-8CDA-49D9-AE4C-382F012B49B1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7D94A8A-1146-482C-B096-B9C7C8E234B8}"/>
              </a:ext>
            </a:extLst>
          </p:cNvPr>
          <p:cNvCxnSpPr>
            <a:cxnSpLocks/>
          </p:cNvCxnSpPr>
          <p:nvPr/>
        </p:nvCxnSpPr>
        <p:spPr>
          <a:xfrm>
            <a:off x="4277414" y="2170390"/>
            <a:ext cx="76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2C26A5-A387-4395-898A-EB683BD69CE2}"/>
              </a:ext>
            </a:extLst>
          </p:cNvPr>
          <p:cNvSpPr txBox="1"/>
          <p:nvPr/>
        </p:nvSpPr>
        <p:spPr>
          <a:xfrm>
            <a:off x="3895264" y="18791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3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EBF93-C4FA-4C7F-879D-5C463685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2A8150-8B09-4C73-A955-F0A1DA62CDA8}"/>
              </a:ext>
            </a:extLst>
          </p:cNvPr>
          <p:cNvCxnSpPr>
            <a:cxnSpLocks/>
          </p:cNvCxnSpPr>
          <p:nvPr/>
        </p:nvCxnSpPr>
        <p:spPr>
          <a:xfrm>
            <a:off x="2916572" y="321298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F02A22-7C08-44C9-8ECC-3619C50B6925}"/>
              </a:ext>
            </a:extLst>
          </p:cNvPr>
          <p:cNvSpPr txBox="1"/>
          <p:nvPr/>
        </p:nvSpPr>
        <p:spPr>
          <a:xfrm>
            <a:off x="2534422" y="292172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0D640B9-DE26-4EC9-B07A-6DAA6F5BA5AA}"/>
              </a:ext>
            </a:extLst>
          </p:cNvPr>
          <p:cNvCxnSpPr>
            <a:cxnSpLocks/>
          </p:cNvCxnSpPr>
          <p:nvPr/>
        </p:nvCxnSpPr>
        <p:spPr>
          <a:xfrm>
            <a:off x="4669871" y="2214693"/>
            <a:ext cx="49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CAF03-0BF1-4AA4-8412-224C682E9059}"/>
              </a:ext>
            </a:extLst>
          </p:cNvPr>
          <p:cNvSpPr txBox="1"/>
          <p:nvPr/>
        </p:nvSpPr>
        <p:spPr>
          <a:xfrm>
            <a:off x="4287721" y="192343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FADB3D-2855-47CA-9B8E-23A65B0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F483FDC-C376-48D3-94BA-6589F7508BAB}"/>
              </a:ext>
            </a:extLst>
          </p:cNvPr>
          <p:cNvCxnSpPr>
            <a:cxnSpLocks/>
          </p:cNvCxnSpPr>
          <p:nvPr/>
        </p:nvCxnSpPr>
        <p:spPr>
          <a:xfrm>
            <a:off x="4325922" y="2181137"/>
            <a:ext cx="766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85F4A4-E8F1-42D1-8858-1D693A6BA4FB}"/>
              </a:ext>
            </a:extLst>
          </p:cNvPr>
          <p:cNvSpPr txBox="1"/>
          <p:nvPr/>
        </p:nvSpPr>
        <p:spPr>
          <a:xfrm>
            <a:off x="3943772" y="18898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5516DFC-411F-40E1-BBBD-3D644F0B22C9}"/>
              </a:ext>
            </a:extLst>
          </p:cNvPr>
          <p:cNvCxnSpPr>
            <a:cxnSpLocks/>
          </p:cNvCxnSpPr>
          <p:nvPr/>
        </p:nvCxnSpPr>
        <p:spPr>
          <a:xfrm>
            <a:off x="5114267" y="1829720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7B2DF9-2498-4CD1-AD88-D5799A481C1F}"/>
              </a:ext>
            </a:extLst>
          </p:cNvPr>
          <p:cNvSpPr txBox="1"/>
          <p:nvPr/>
        </p:nvSpPr>
        <p:spPr>
          <a:xfrm>
            <a:off x="4732117" y="15384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A7240F-BEB6-402C-9232-1C2EE336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7039FE9-F5B2-4B6A-A8CA-5C69B83FBA6B}"/>
              </a:ext>
            </a:extLst>
          </p:cNvPr>
          <p:cNvCxnSpPr>
            <a:cxnSpLocks/>
          </p:cNvCxnSpPr>
          <p:nvPr/>
        </p:nvCxnSpPr>
        <p:spPr>
          <a:xfrm>
            <a:off x="4334311" y="4295162"/>
            <a:ext cx="615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78313D-6056-44E6-82A4-82B27E95ED4B}"/>
              </a:ext>
            </a:extLst>
          </p:cNvPr>
          <p:cNvSpPr txBox="1"/>
          <p:nvPr/>
        </p:nvSpPr>
        <p:spPr>
          <a:xfrm>
            <a:off x="3952161" y="400390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53C48DB-F108-4FB8-954A-7FECB503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63D18C-7F54-4408-AAD9-C3339AE99B0E}"/>
              </a:ext>
            </a:extLst>
          </p:cNvPr>
          <p:cNvCxnSpPr>
            <a:cxnSpLocks/>
          </p:cNvCxnSpPr>
          <p:nvPr/>
        </p:nvCxnSpPr>
        <p:spPr>
          <a:xfrm>
            <a:off x="6478150" y="3078759"/>
            <a:ext cx="6441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6DEA95-4A32-45B9-968C-0E8E2F15F08F}"/>
              </a:ext>
            </a:extLst>
          </p:cNvPr>
          <p:cNvSpPr txBox="1"/>
          <p:nvPr/>
        </p:nvSpPr>
        <p:spPr>
          <a:xfrm>
            <a:off x="6096000" y="278750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27DBF81-81BC-4CEF-9547-8DA846F42CB1}"/>
              </a:ext>
            </a:extLst>
          </p:cNvPr>
          <p:cNvCxnSpPr>
            <a:cxnSpLocks/>
          </p:cNvCxnSpPr>
          <p:nvPr/>
        </p:nvCxnSpPr>
        <p:spPr>
          <a:xfrm>
            <a:off x="6478150" y="3641756"/>
            <a:ext cx="5686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7CF177-BF45-4A02-AA2E-BBA86C856DEF}"/>
              </a:ext>
            </a:extLst>
          </p:cNvPr>
          <p:cNvSpPr txBox="1"/>
          <p:nvPr/>
        </p:nvSpPr>
        <p:spPr>
          <a:xfrm>
            <a:off x="6096000" y="33504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9525916-4CFA-4DBB-A8A7-797D6096F3AE}"/>
              </a:ext>
            </a:extLst>
          </p:cNvPr>
          <p:cNvCxnSpPr>
            <a:cxnSpLocks/>
          </p:cNvCxnSpPr>
          <p:nvPr/>
        </p:nvCxnSpPr>
        <p:spPr>
          <a:xfrm>
            <a:off x="6478150" y="4239243"/>
            <a:ext cx="28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1ADFD1-A986-4D33-A316-7C63C6B8CDB8}"/>
              </a:ext>
            </a:extLst>
          </p:cNvPr>
          <p:cNvSpPr txBox="1"/>
          <p:nvPr/>
        </p:nvSpPr>
        <p:spPr>
          <a:xfrm>
            <a:off x="6096000" y="394798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34F929D-E0C9-476F-B4E6-C51D368D8497}"/>
              </a:ext>
            </a:extLst>
          </p:cNvPr>
          <p:cNvCxnSpPr>
            <a:cxnSpLocks/>
          </p:cNvCxnSpPr>
          <p:nvPr/>
        </p:nvCxnSpPr>
        <p:spPr>
          <a:xfrm>
            <a:off x="6369093" y="2209108"/>
            <a:ext cx="5182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F396AC-308D-4A71-9DB3-C47B0B7119D5}"/>
              </a:ext>
            </a:extLst>
          </p:cNvPr>
          <p:cNvSpPr txBox="1"/>
          <p:nvPr/>
        </p:nvSpPr>
        <p:spPr>
          <a:xfrm>
            <a:off x="5986943" y="19178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347DB0-8E18-47A3-B576-FAF41D1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794736B-8DE8-4A74-9898-6BF827C31A8E}"/>
              </a:ext>
            </a:extLst>
          </p:cNvPr>
          <p:cNvCxnSpPr>
            <a:cxnSpLocks/>
          </p:cNvCxnSpPr>
          <p:nvPr/>
        </p:nvCxnSpPr>
        <p:spPr>
          <a:xfrm>
            <a:off x="4309145" y="4135771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1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9AE559-B5A4-4F1C-8C3E-5495193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5FCFCBD-D6A9-4EBA-84BE-202269BAC5E7}"/>
              </a:ext>
            </a:extLst>
          </p:cNvPr>
          <p:cNvCxnSpPr>
            <a:cxnSpLocks/>
          </p:cNvCxnSpPr>
          <p:nvPr/>
        </p:nvCxnSpPr>
        <p:spPr>
          <a:xfrm>
            <a:off x="2954774" y="1870744"/>
            <a:ext cx="112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240398-1408-4F7F-9FBD-22A6DD5459E3}"/>
              </a:ext>
            </a:extLst>
          </p:cNvPr>
          <p:cNvSpPr txBox="1"/>
          <p:nvPr/>
        </p:nvSpPr>
        <p:spPr>
          <a:xfrm>
            <a:off x="2572624" y="157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50BA010-5E05-4D47-8D1D-869F6D6AACA1}"/>
              </a:ext>
            </a:extLst>
          </p:cNvPr>
          <p:cNvCxnSpPr>
            <a:cxnSpLocks/>
          </p:cNvCxnSpPr>
          <p:nvPr/>
        </p:nvCxnSpPr>
        <p:spPr>
          <a:xfrm>
            <a:off x="7509996" y="2230744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ABF303-C720-4862-9DDE-1DD0606AF80A}"/>
              </a:ext>
            </a:extLst>
          </p:cNvPr>
          <p:cNvSpPr txBox="1"/>
          <p:nvPr/>
        </p:nvSpPr>
        <p:spPr>
          <a:xfrm>
            <a:off x="7127846" y="193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F3AAFC-AE86-4A5D-B2F7-B59BA42A3DE6}"/>
              </a:ext>
            </a:extLst>
          </p:cNvPr>
          <p:cNvCxnSpPr>
            <a:cxnSpLocks/>
          </p:cNvCxnSpPr>
          <p:nvPr/>
        </p:nvCxnSpPr>
        <p:spPr>
          <a:xfrm>
            <a:off x="6963166" y="2432079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84C809-4A8D-46DC-A059-4BC8FE10E8BD}"/>
              </a:ext>
            </a:extLst>
          </p:cNvPr>
          <p:cNvSpPr txBox="1"/>
          <p:nvPr/>
        </p:nvSpPr>
        <p:spPr>
          <a:xfrm>
            <a:off x="6581016" y="21408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D4472D5-AE07-4FCC-807F-627942317C19}"/>
              </a:ext>
            </a:extLst>
          </p:cNvPr>
          <p:cNvCxnSpPr>
            <a:cxnSpLocks/>
          </p:cNvCxnSpPr>
          <p:nvPr/>
        </p:nvCxnSpPr>
        <p:spPr>
          <a:xfrm>
            <a:off x="4290275" y="2140822"/>
            <a:ext cx="77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5E6A52-7723-450A-A448-22DAB3DF4DC2}"/>
              </a:ext>
            </a:extLst>
          </p:cNvPr>
          <p:cNvSpPr txBox="1"/>
          <p:nvPr/>
        </p:nvSpPr>
        <p:spPr>
          <a:xfrm>
            <a:off x="3908125" y="18495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5433EC-13B4-4F58-A8EA-DF6544CD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B73E9BF-653C-43C3-BDFB-410B44A3A6F4}"/>
              </a:ext>
            </a:extLst>
          </p:cNvPr>
          <p:cNvCxnSpPr>
            <a:cxnSpLocks/>
          </p:cNvCxnSpPr>
          <p:nvPr/>
        </p:nvCxnSpPr>
        <p:spPr>
          <a:xfrm>
            <a:off x="3995009" y="4144160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9779-1393-4E37-9538-6064D59DD20C}"/>
              </a:ext>
            </a:extLst>
          </p:cNvPr>
          <p:cNvSpPr txBox="1"/>
          <p:nvPr/>
        </p:nvSpPr>
        <p:spPr>
          <a:xfrm>
            <a:off x="3612859" y="38529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EAA41E-A70C-4DE4-959B-3D0B18F0981F}"/>
              </a:ext>
            </a:extLst>
          </p:cNvPr>
          <p:cNvCxnSpPr>
            <a:cxnSpLocks/>
          </p:cNvCxnSpPr>
          <p:nvPr/>
        </p:nvCxnSpPr>
        <p:spPr>
          <a:xfrm>
            <a:off x="6536873" y="4655889"/>
            <a:ext cx="484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B3DF33-69C8-4988-AA60-89CDA3E43535}"/>
              </a:ext>
            </a:extLst>
          </p:cNvPr>
          <p:cNvSpPr txBox="1"/>
          <p:nvPr/>
        </p:nvSpPr>
        <p:spPr>
          <a:xfrm>
            <a:off x="6154723" y="43646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2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976BC51-4797-4A9A-9F38-4873EE8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B9BB929-691B-4D76-98A2-10022C74D0B6}"/>
              </a:ext>
            </a:extLst>
          </p:cNvPr>
          <p:cNvCxnSpPr>
            <a:cxnSpLocks/>
          </p:cNvCxnSpPr>
          <p:nvPr/>
        </p:nvCxnSpPr>
        <p:spPr>
          <a:xfrm>
            <a:off x="8499897" y="1199625"/>
            <a:ext cx="476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AA0E52-2567-43D3-894F-32D6B36BEAB3}"/>
              </a:ext>
            </a:extLst>
          </p:cNvPr>
          <p:cNvSpPr txBox="1"/>
          <p:nvPr/>
        </p:nvSpPr>
        <p:spPr>
          <a:xfrm>
            <a:off x="8117747" y="90836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5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FB4CFA-47D0-4B29-8832-DA3365A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6" y="0"/>
            <a:ext cx="8789327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C4E87F-8B8E-459C-A03C-8DD26369F78A}"/>
              </a:ext>
            </a:extLst>
          </p:cNvPr>
          <p:cNvCxnSpPr/>
          <p:nvPr/>
        </p:nvCxnSpPr>
        <p:spPr>
          <a:xfrm>
            <a:off x="2105637" y="3850547"/>
            <a:ext cx="1350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334EA-CB53-40B0-8A5B-8717743D460C}"/>
              </a:ext>
            </a:extLst>
          </p:cNvPr>
          <p:cNvSpPr txBox="1"/>
          <p:nvPr/>
        </p:nvSpPr>
        <p:spPr>
          <a:xfrm>
            <a:off x="1723487" y="355929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38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E358C-B542-4165-9C24-1B25873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F31B21-806B-4071-B1B9-C98531541B02}"/>
              </a:ext>
            </a:extLst>
          </p:cNvPr>
          <p:cNvCxnSpPr>
            <a:cxnSpLocks/>
          </p:cNvCxnSpPr>
          <p:nvPr/>
        </p:nvCxnSpPr>
        <p:spPr>
          <a:xfrm>
            <a:off x="3919508" y="2374083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60174AA-2045-4B4E-9196-EBCBB084DF82}"/>
              </a:ext>
            </a:extLst>
          </p:cNvPr>
          <p:cNvCxnSpPr>
            <a:cxnSpLocks/>
          </p:cNvCxnSpPr>
          <p:nvPr/>
        </p:nvCxnSpPr>
        <p:spPr>
          <a:xfrm>
            <a:off x="3919508" y="2869034"/>
            <a:ext cx="1919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F84CAD7-DD5E-44E4-BBB9-0A1E1BFF6D7B}"/>
              </a:ext>
            </a:extLst>
          </p:cNvPr>
          <p:cNvCxnSpPr>
            <a:cxnSpLocks/>
          </p:cNvCxnSpPr>
          <p:nvPr/>
        </p:nvCxnSpPr>
        <p:spPr>
          <a:xfrm>
            <a:off x="3919508" y="4412608"/>
            <a:ext cx="2439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50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83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41B3F0-13F8-4B57-94FB-AAF39688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212"/>
            <a:ext cx="4524375" cy="6505575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ACFD0BB-237D-426A-BB56-77577B1EA249}"/>
              </a:ext>
            </a:extLst>
          </p:cNvPr>
          <p:cNvCxnSpPr>
            <a:cxnSpLocks/>
          </p:cNvCxnSpPr>
          <p:nvPr/>
        </p:nvCxnSpPr>
        <p:spPr>
          <a:xfrm>
            <a:off x="5316974" y="1819944"/>
            <a:ext cx="12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6CC6F-F1CE-44DC-9838-A1CB60763B22}"/>
              </a:ext>
            </a:extLst>
          </p:cNvPr>
          <p:cNvCxnSpPr>
            <a:cxnSpLocks/>
          </p:cNvCxnSpPr>
          <p:nvPr/>
        </p:nvCxnSpPr>
        <p:spPr>
          <a:xfrm>
            <a:off x="7209274" y="3255044"/>
            <a:ext cx="60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522B5-8A9C-4827-9F9D-F17DC51F5190}"/>
              </a:ext>
            </a:extLst>
          </p:cNvPr>
          <p:cNvSpPr txBox="1"/>
          <p:nvPr/>
        </p:nvSpPr>
        <p:spPr>
          <a:xfrm>
            <a:off x="6827124" y="2963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7ECE25-684B-47A7-9A78-B841CFD0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52A75C-2F4E-4226-9E51-A17AAA4CFEBF}"/>
              </a:ext>
            </a:extLst>
          </p:cNvPr>
          <p:cNvCxnSpPr>
            <a:cxnSpLocks/>
          </p:cNvCxnSpPr>
          <p:nvPr/>
        </p:nvCxnSpPr>
        <p:spPr>
          <a:xfrm>
            <a:off x="4110474" y="6769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9F7E2-E493-426D-8C8F-E33BA25BCF17}"/>
              </a:ext>
            </a:extLst>
          </p:cNvPr>
          <p:cNvSpPr txBox="1"/>
          <p:nvPr/>
        </p:nvSpPr>
        <p:spPr>
          <a:xfrm>
            <a:off x="3728324" y="38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9BD4CC2-1942-48D0-A7A7-4FA06C6CA923}"/>
              </a:ext>
            </a:extLst>
          </p:cNvPr>
          <p:cNvCxnSpPr>
            <a:cxnSpLocks/>
          </p:cNvCxnSpPr>
          <p:nvPr/>
        </p:nvCxnSpPr>
        <p:spPr>
          <a:xfrm>
            <a:off x="5750937" y="15405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B95E7B-5510-4730-BFE7-B8E0654C9DF7}"/>
              </a:ext>
            </a:extLst>
          </p:cNvPr>
          <p:cNvSpPr txBox="1"/>
          <p:nvPr/>
        </p:nvSpPr>
        <p:spPr>
          <a:xfrm>
            <a:off x="5368787" y="1249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45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69E1CD-A595-4CFA-88F4-FA4952A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C15FC0B-62F1-42DE-A288-B1BF91901107}"/>
              </a:ext>
            </a:extLst>
          </p:cNvPr>
          <p:cNvCxnSpPr>
            <a:cxnSpLocks/>
          </p:cNvCxnSpPr>
          <p:nvPr/>
        </p:nvCxnSpPr>
        <p:spPr>
          <a:xfrm>
            <a:off x="3754874" y="16675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38EB09-A730-4A01-A559-7A9297CB7330}"/>
              </a:ext>
            </a:extLst>
          </p:cNvPr>
          <p:cNvSpPr txBox="1"/>
          <p:nvPr/>
        </p:nvSpPr>
        <p:spPr>
          <a:xfrm>
            <a:off x="3372724" y="1376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224A69B-D3FA-4D23-89B2-43562B470138}"/>
              </a:ext>
            </a:extLst>
          </p:cNvPr>
          <p:cNvCxnSpPr>
            <a:cxnSpLocks/>
          </p:cNvCxnSpPr>
          <p:nvPr/>
        </p:nvCxnSpPr>
        <p:spPr>
          <a:xfrm>
            <a:off x="3754874" y="2277144"/>
            <a:ext cx="829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E91D82-D1F9-4C7E-92BF-6BB78E872938}"/>
              </a:ext>
            </a:extLst>
          </p:cNvPr>
          <p:cNvSpPr txBox="1"/>
          <p:nvPr/>
        </p:nvSpPr>
        <p:spPr>
          <a:xfrm>
            <a:off x="3372724" y="19858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FB0629F-09A2-40A7-B699-7B8B8BF662DB}"/>
              </a:ext>
            </a:extLst>
          </p:cNvPr>
          <p:cNvCxnSpPr>
            <a:cxnSpLocks/>
          </p:cNvCxnSpPr>
          <p:nvPr/>
        </p:nvCxnSpPr>
        <p:spPr>
          <a:xfrm>
            <a:off x="3432111" y="3496344"/>
            <a:ext cx="437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7DCDC5-CF5F-4A76-A725-CDA2FA8F12EA}"/>
              </a:ext>
            </a:extLst>
          </p:cNvPr>
          <p:cNvSpPr txBox="1"/>
          <p:nvPr/>
        </p:nvSpPr>
        <p:spPr>
          <a:xfrm>
            <a:off x="3049961" y="320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30C877-9BC9-4A74-891D-A74249E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FDEBBA-1FFE-41A7-9B47-4899841B37B1}"/>
              </a:ext>
            </a:extLst>
          </p:cNvPr>
          <p:cNvCxnSpPr>
            <a:cxnSpLocks/>
          </p:cNvCxnSpPr>
          <p:nvPr/>
        </p:nvCxnSpPr>
        <p:spPr>
          <a:xfrm>
            <a:off x="7094974" y="1997744"/>
            <a:ext cx="537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B55A6-85BE-467A-9BCF-4370D94D7C89}"/>
              </a:ext>
            </a:extLst>
          </p:cNvPr>
          <p:cNvSpPr txBox="1"/>
          <p:nvPr/>
        </p:nvSpPr>
        <p:spPr>
          <a:xfrm>
            <a:off x="6712824" y="1706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80B596-BF85-4859-86AB-1A659AFC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FB2785-AF51-4EE4-B6C3-F7A8604E5DA4}"/>
              </a:ext>
            </a:extLst>
          </p:cNvPr>
          <p:cNvCxnSpPr>
            <a:cxnSpLocks/>
          </p:cNvCxnSpPr>
          <p:nvPr/>
        </p:nvCxnSpPr>
        <p:spPr>
          <a:xfrm>
            <a:off x="5490587" y="20104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E1293B-DC57-419C-B6ED-5FFE7555D883}"/>
              </a:ext>
            </a:extLst>
          </p:cNvPr>
          <p:cNvSpPr txBox="1"/>
          <p:nvPr/>
        </p:nvSpPr>
        <p:spPr>
          <a:xfrm>
            <a:off x="5108437" y="17191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3C43E17-9205-4E60-9282-57CE25C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B74D8D5-64D4-4015-9CAD-ABC316370167}"/>
              </a:ext>
            </a:extLst>
          </p:cNvPr>
          <p:cNvCxnSpPr>
            <a:cxnSpLocks/>
          </p:cNvCxnSpPr>
          <p:nvPr/>
        </p:nvCxnSpPr>
        <p:spPr>
          <a:xfrm>
            <a:off x="3763387" y="2759744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C8FA67-ACBD-438B-AFF0-38D99A27476E}"/>
              </a:ext>
            </a:extLst>
          </p:cNvPr>
          <p:cNvSpPr txBox="1"/>
          <p:nvPr/>
        </p:nvSpPr>
        <p:spPr>
          <a:xfrm>
            <a:off x="3381237" y="2468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D2B59E-0313-4DBB-820A-274245968EFD}"/>
              </a:ext>
            </a:extLst>
          </p:cNvPr>
          <p:cNvCxnSpPr>
            <a:cxnSpLocks/>
          </p:cNvCxnSpPr>
          <p:nvPr/>
        </p:nvCxnSpPr>
        <p:spPr>
          <a:xfrm>
            <a:off x="3763387" y="3076401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838EE-2029-4C09-8AF6-A64D835402F1}"/>
              </a:ext>
            </a:extLst>
          </p:cNvPr>
          <p:cNvSpPr txBox="1"/>
          <p:nvPr/>
        </p:nvSpPr>
        <p:spPr>
          <a:xfrm>
            <a:off x="3381237" y="27851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95F2F5-6365-4C9A-A7D9-722B4EEC6E9D}"/>
              </a:ext>
            </a:extLst>
          </p:cNvPr>
          <p:cNvCxnSpPr>
            <a:cxnSpLocks/>
          </p:cNvCxnSpPr>
          <p:nvPr/>
        </p:nvCxnSpPr>
        <p:spPr>
          <a:xfrm>
            <a:off x="3763387" y="3401358"/>
            <a:ext cx="3589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7A958E-D19B-4629-8B71-AE6683C2D138}"/>
              </a:ext>
            </a:extLst>
          </p:cNvPr>
          <p:cNvSpPr txBox="1"/>
          <p:nvPr/>
        </p:nvSpPr>
        <p:spPr>
          <a:xfrm>
            <a:off x="3381237" y="311010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23B80D-B11F-4694-AD35-A48967308CC5}"/>
              </a:ext>
            </a:extLst>
          </p:cNvPr>
          <p:cNvCxnSpPr>
            <a:cxnSpLocks/>
          </p:cNvCxnSpPr>
          <p:nvPr/>
        </p:nvCxnSpPr>
        <p:spPr>
          <a:xfrm>
            <a:off x="3403387" y="3971229"/>
            <a:ext cx="470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AFA8D5-3889-4F48-99BA-06EBEE643C88}"/>
              </a:ext>
            </a:extLst>
          </p:cNvPr>
          <p:cNvSpPr txBox="1"/>
          <p:nvPr/>
        </p:nvSpPr>
        <p:spPr>
          <a:xfrm>
            <a:off x="3021237" y="36799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95367B-8BE5-4565-BA3D-AB14E036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31"/>
          <a:stretch/>
        </p:blipFill>
        <p:spPr>
          <a:xfrm>
            <a:off x="2638864" y="0"/>
            <a:ext cx="6914271" cy="479850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D6C5C-8603-4E68-9C38-717862454C7A}"/>
              </a:ext>
            </a:extLst>
          </p:cNvPr>
          <p:cNvCxnSpPr>
            <a:cxnSpLocks/>
          </p:cNvCxnSpPr>
          <p:nvPr/>
        </p:nvCxnSpPr>
        <p:spPr>
          <a:xfrm>
            <a:off x="6096000" y="2340528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B9AF34-ABE5-40DB-A317-7F6F9D44132E}"/>
              </a:ext>
            </a:extLst>
          </p:cNvPr>
          <p:cNvSpPr txBox="1"/>
          <p:nvPr/>
        </p:nvSpPr>
        <p:spPr>
          <a:xfrm>
            <a:off x="5713850" y="204927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D60D28A-43BA-47B6-9F9E-BD1270F1F039}"/>
              </a:ext>
            </a:extLst>
          </p:cNvPr>
          <p:cNvCxnSpPr>
            <a:cxnSpLocks/>
          </p:cNvCxnSpPr>
          <p:nvPr/>
        </p:nvCxnSpPr>
        <p:spPr>
          <a:xfrm>
            <a:off x="6658062" y="3833769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63B705-EBB2-4C79-81D5-545B6ED58D06}"/>
              </a:ext>
            </a:extLst>
          </p:cNvPr>
          <p:cNvSpPr txBox="1"/>
          <p:nvPr/>
        </p:nvSpPr>
        <p:spPr>
          <a:xfrm>
            <a:off x="6275912" y="35425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F3CCC49-042F-48DF-BA25-9E0ED9A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F67B0D-04B6-49CB-B38A-ADA150C8942F}"/>
              </a:ext>
            </a:extLst>
          </p:cNvPr>
          <p:cNvCxnSpPr>
            <a:cxnSpLocks/>
          </p:cNvCxnSpPr>
          <p:nvPr/>
        </p:nvCxnSpPr>
        <p:spPr>
          <a:xfrm>
            <a:off x="8462387" y="2035844"/>
            <a:ext cx="732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CBA661-4C2B-49A3-B5F7-CC1F8C4B5AEB}"/>
              </a:ext>
            </a:extLst>
          </p:cNvPr>
          <p:cNvSpPr txBox="1"/>
          <p:nvPr/>
        </p:nvSpPr>
        <p:spPr>
          <a:xfrm>
            <a:off x="8080237" y="17445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5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D1B854-FAF4-4117-82CB-B1B99F7B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26BBC1-F8FA-4454-9DBC-AF25C8F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6C96594-7A70-40A2-98A8-12A37CFDE05F}"/>
              </a:ext>
            </a:extLst>
          </p:cNvPr>
          <p:cNvCxnSpPr>
            <a:cxnSpLocks/>
          </p:cNvCxnSpPr>
          <p:nvPr/>
        </p:nvCxnSpPr>
        <p:spPr>
          <a:xfrm>
            <a:off x="1491720" y="2340644"/>
            <a:ext cx="1276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43357D-56DB-4511-A786-B19BF2779EBA}"/>
              </a:ext>
            </a:extLst>
          </p:cNvPr>
          <p:cNvSpPr txBox="1"/>
          <p:nvPr/>
        </p:nvSpPr>
        <p:spPr>
          <a:xfrm>
            <a:off x="1109570" y="204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16A29FB-AF4E-4704-8C1B-FF0AC5A79763}"/>
              </a:ext>
            </a:extLst>
          </p:cNvPr>
          <p:cNvCxnSpPr>
            <a:cxnSpLocks/>
          </p:cNvCxnSpPr>
          <p:nvPr/>
        </p:nvCxnSpPr>
        <p:spPr>
          <a:xfrm>
            <a:off x="6478150" y="3623344"/>
            <a:ext cx="79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6F3C18-BB44-48C1-8077-DA440D339F65}"/>
              </a:ext>
            </a:extLst>
          </p:cNvPr>
          <p:cNvSpPr txBox="1"/>
          <p:nvPr/>
        </p:nvSpPr>
        <p:spPr>
          <a:xfrm>
            <a:off x="6096000" y="3332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894328-8BD7-4E60-9862-AF3A369CFF9C}"/>
              </a:ext>
            </a:extLst>
          </p:cNvPr>
          <p:cNvCxnSpPr>
            <a:cxnSpLocks/>
          </p:cNvCxnSpPr>
          <p:nvPr/>
        </p:nvCxnSpPr>
        <p:spPr>
          <a:xfrm>
            <a:off x="3150750" y="2700644"/>
            <a:ext cx="1048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043CE3-DF58-4743-B778-DB5F6E97A672}"/>
              </a:ext>
            </a:extLst>
          </p:cNvPr>
          <p:cNvSpPr txBox="1"/>
          <p:nvPr/>
        </p:nvSpPr>
        <p:spPr>
          <a:xfrm>
            <a:off x="2768600" y="240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BD264-5894-46C2-95CB-75D244E1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B58772D-52FD-4125-B77D-9FC4A7FA98AF}"/>
              </a:ext>
            </a:extLst>
          </p:cNvPr>
          <p:cNvCxnSpPr>
            <a:cxnSpLocks/>
          </p:cNvCxnSpPr>
          <p:nvPr/>
        </p:nvCxnSpPr>
        <p:spPr>
          <a:xfrm>
            <a:off x="4272057" y="2286919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87D25B-4B43-4482-8A27-484364A5BF80}"/>
              </a:ext>
            </a:extLst>
          </p:cNvPr>
          <p:cNvSpPr txBox="1"/>
          <p:nvPr/>
        </p:nvSpPr>
        <p:spPr>
          <a:xfrm>
            <a:off x="3889907" y="199566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10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B608-14D8-4A6D-AF75-7FBA84E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97D2C63-2844-498A-BE71-9E512831CD03}"/>
              </a:ext>
            </a:extLst>
          </p:cNvPr>
          <p:cNvCxnSpPr>
            <a:cxnSpLocks/>
          </p:cNvCxnSpPr>
          <p:nvPr/>
        </p:nvCxnSpPr>
        <p:spPr>
          <a:xfrm>
            <a:off x="10308879" y="6468144"/>
            <a:ext cx="359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A23864-22F3-4ADC-AF09-EEE626F7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3BD08-9D3D-4D33-95AB-005B4F65B231}"/>
              </a:ext>
            </a:extLst>
          </p:cNvPr>
          <p:cNvCxnSpPr>
            <a:cxnSpLocks/>
          </p:cNvCxnSpPr>
          <p:nvPr/>
        </p:nvCxnSpPr>
        <p:spPr>
          <a:xfrm>
            <a:off x="2915456" y="3453064"/>
            <a:ext cx="1199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FC4042-602C-4B38-B54D-94C3023D2923}"/>
              </a:ext>
            </a:extLst>
          </p:cNvPr>
          <p:cNvSpPr txBox="1"/>
          <p:nvPr/>
        </p:nvSpPr>
        <p:spPr>
          <a:xfrm>
            <a:off x="2533306" y="316180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0C068B5-7996-4251-A67E-3272EBD93959}"/>
              </a:ext>
            </a:extLst>
          </p:cNvPr>
          <p:cNvCxnSpPr>
            <a:cxnSpLocks/>
          </p:cNvCxnSpPr>
          <p:nvPr/>
        </p:nvCxnSpPr>
        <p:spPr>
          <a:xfrm>
            <a:off x="4811099" y="2394786"/>
            <a:ext cx="5529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724C16-5B54-4B86-9639-124373FCF854}"/>
              </a:ext>
            </a:extLst>
          </p:cNvPr>
          <p:cNvSpPr txBox="1"/>
          <p:nvPr/>
        </p:nvSpPr>
        <p:spPr>
          <a:xfrm>
            <a:off x="4428949" y="21035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F3A503-9409-4541-866A-3C8D5594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154390-84BA-48F9-8122-922C77B8A47F}"/>
              </a:ext>
            </a:extLst>
          </p:cNvPr>
          <p:cNvCxnSpPr>
            <a:cxnSpLocks/>
          </p:cNvCxnSpPr>
          <p:nvPr/>
        </p:nvCxnSpPr>
        <p:spPr>
          <a:xfrm>
            <a:off x="5333803" y="1961148"/>
            <a:ext cx="260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99BE8B-B5B2-402E-BF4F-BDB82BED01D8}"/>
              </a:ext>
            </a:extLst>
          </p:cNvPr>
          <p:cNvSpPr txBox="1"/>
          <p:nvPr/>
        </p:nvSpPr>
        <p:spPr>
          <a:xfrm>
            <a:off x="4951653" y="166989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77826BE-F6B7-41FC-92CA-4B372C650383}"/>
              </a:ext>
            </a:extLst>
          </p:cNvPr>
          <p:cNvCxnSpPr>
            <a:cxnSpLocks/>
          </p:cNvCxnSpPr>
          <p:nvPr/>
        </p:nvCxnSpPr>
        <p:spPr>
          <a:xfrm>
            <a:off x="4487582" y="2345212"/>
            <a:ext cx="734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F29BC2-4432-4637-B24F-4FBF5519658C}"/>
              </a:ext>
            </a:extLst>
          </p:cNvPr>
          <p:cNvSpPr txBox="1"/>
          <p:nvPr/>
        </p:nvSpPr>
        <p:spPr>
          <a:xfrm>
            <a:off x="4105432" y="20539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23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97EFC67-CE75-49AC-BB68-C4C503C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0C17339-FCCD-4BB9-B04B-AF4F21ED7F49}"/>
              </a:ext>
            </a:extLst>
          </p:cNvPr>
          <p:cNvCxnSpPr>
            <a:cxnSpLocks/>
          </p:cNvCxnSpPr>
          <p:nvPr/>
        </p:nvCxnSpPr>
        <p:spPr>
          <a:xfrm>
            <a:off x="4539719" y="3645569"/>
            <a:ext cx="3811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385A4F-9BCE-48BC-8353-992A437489D1}"/>
              </a:ext>
            </a:extLst>
          </p:cNvPr>
          <p:cNvSpPr txBox="1"/>
          <p:nvPr/>
        </p:nvSpPr>
        <p:spPr>
          <a:xfrm>
            <a:off x="4157569" y="33543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5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12674620-BD0D-499F-A1CB-DBACD5A2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506A807-1511-484A-9BF3-B7B24FC12C78}"/>
              </a:ext>
            </a:extLst>
          </p:cNvPr>
          <p:cNvCxnSpPr>
            <a:cxnSpLocks/>
          </p:cNvCxnSpPr>
          <p:nvPr/>
        </p:nvCxnSpPr>
        <p:spPr>
          <a:xfrm>
            <a:off x="6741498" y="3272590"/>
            <a:ext cx="814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EE26D4-2DF8-44A8-B03B-BB370D9AE565}"/>
              </a:ext>
            </a:extLst>
          </p:cNvPr>
          <p:cNvSpPr txBox="1"/>
          <p:nvPr/>
        </p:nvSpPr>
        <p:spPr>
          <a:xfrm>
            <a:off x="6359348" y="29813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D8688C4-9627-4237-B226-40B169C93974}"/>
              </a:ext>
            </a:extLst>
          </p:cNvPr>
          <p:cNvCxnSpPr>
            <a:cxnSpLocks/>
          </p:cNvCxnSpPr>
          <p:nvPr/>
        </p:nvCxnSpPr>
        <p:spPr>
          <a:xfrm>
            <a:off x="6741498" y="3904180"/>
            <a:ext cx="669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8AD3F2-BCD5-441E-9687-590A30948554}"/>
              </a:ext>
            </a:extLst>
          </p:cNvPr>
          <p:cNvSpPr txBox="1"/>
          <p:nvPr/>
        </p:nvSpPr>
        <p:spPr>
          <a:xfrm>
            <a:off x="6359348" y="36129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6A3DF10-E5ED-47DA-A656-E24C4103ACB8}"/>
              </a:ext>
            </a:extLst>
          </p:cNvPr>
          <p:cNvCxnSpPr>
            <a:cxnSpLocks/>
          </p:cNvCxnSpPr>
          <p:nvPr/>
        </p:nvCxnSpPr>
        <p:spPr>
          <a:xfrm>
            <a:off x="9227301" y="4397474"/>
            <a:ext cx="178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14139C-8297-4E4B-BAC2-ED2916B97B65}"/>
              </a:ext>
            </a:extLst>
          </p:cNvPr>
          <p:cNvSpPr txBox="1"/>
          <p:nvPr/>
        </p:nvSpPr>
        <p:spPr>
          <a:xfrm>
            <a:off x="8845151" y="41062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2A2C16-BE40-4D32-8699-050F1D179AFF}"/>
              </a:ext>
            </a:extLst>
          </p:cNvPr>
          <p:cNvCxnSpPr>
            <a:cxnSpLocks/>
          </p:cNvCxnSpPr>
          <p:nvPr/>
        </p:nvCxnSpPr>
        <p:spPr>
          <a:xfrm>
            <a:off x="6733320" y="508594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BB1872-9605-4F44-B526-22B948EE81E1}"/>
              </a:ext>
            </a:extLst>
          </p:cNvPr>
          <p:cNvSpPr txBox="1"/>
          <p:nvPr/>
        </p:nvSpPr>
        <p:spPr>
          <a:xfrm>
            <a:off x="6351170" y="479468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AFD8F74-1D1F-428F-9AE3-A71EAE8B29E5}"/>
              </a:ext>
            </a:extLst>
          </p:cNvPr>
          <p:cNvCxnSpPr>
            <a:cxnSpLocks/>
          </p:cNvCxnSpPr>
          <p:nvPr/>
        </p:nvCxnSpPr>
        <p:spPr>
          <a:xfrm>
            <a:off x="7195840" y="5916126"/>
            <a:ext cx="3599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6C65C3-67E9-4AD8-B974-90EA28B1B9BA}"/>
              </a:ext>
            </a:extLst>
          </p:cNvPr>
          <p:cNvSpPr txBox="1"/>
          <p:nvPr/>
        </p:nvSpPr>
        <p:spPr>
          <a:xfrm>
            <a:off x="7411453" y="55252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A6AF7AA-2960-41F6-8583-455DE1831DAE}"/>
              </a:ext>
            </a:extLst>
          </p:cNvPr>
          <p:cNvCxnSpPr>
            <a:cxnSpLocks/>
          </p:cNvCxnSpPr>
          <p:nvPr/>
        </p:nvCxnSpPr>
        <p:spPr>
          <a:xfrm>
            <a:off x="6733320" y="552520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20C9A5-39E0-401C-A03C-A1143E0BBADD}"/>
              </a:ext>
            </a:extLst>
          </p:cNvPr>
          <p:cNvSpPr txBox="1"/>
          <p:nvPr/>
        </p:nvSpPr>
        <p:spPr>
          <a:xfrm>
            <a:off x="6351170" y="523394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8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09F4821-909B-4DC0-8A33-2CE461E1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4B0063E-E1D3-46C8-BAC6-3F32C67AF6A7}"/>
              </a:ext>
            </a:extLst>
          </p:cNvPr>
          <p:cNvCxnSpPr>
            <a:cxnSpLocks/>
          </p:cNvCxnSpPr>
          <p:nvPr/>
        </p:nvCxnSpPr>
        <p:spPr>
          <a:xfrm>
            <a:off x="6669309" y="2382254"/>
            <a:ext cx="597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4FB02D-945F-4208-99E9-6CBA5F8B43B5}"/>
              </a:ext>
            </a:extLst>
          </p:cNvPr>
          <p:cNvSpPr txBox="1"/>
          <p:nvPr/>
        </p:nvSpPr>
        <p:spPr>
          <a:xfrm>
            <a:off x="6287159" y="209099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589445C-D848-40AB-BF44-86B7BD97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9"/>
          <a:stretch/>
        </p:blipFill>
        <p:spPr>
          <a:xfrm>
            <a:off x="2638864" y="2919368"/>
            <a:ext cx="6914271" cy="3938631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BB91D61-82E5-4EF9-920C-C8517EA3DF6A}"/>
              </a:ext>
            </a:extLst>
          </p:cNvPr>
          <p:cNvCxnSpPr>
            <a:cxnSpLocks/>
          </p:cNvCxnSpPr>
          <p:nvPr/>
        </p:nvCxnSpPr>
        <p:spPr>
          <a:xfrm>
            <a:off x="4317534" y="3326701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2425A-E6F0-4D35-BF9D-6C06004D8076}"/>
              </a:ext>
            </a:extLst>
          </p:cNvPr>
          <p:cNvSpPr txBox="1"/>
          <p:nvPr/>
        </p:nvSpPr>
        <p:spPr>
          <a:xfrm>
            <a:off x="3935384" y="30354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9F0D286-DC2A-4C19-A05B-F788006198DA}"/>
              </a:ext>
            </a:extLst>
          </p:cNvPr>
          <p:cNvCxnSpPr>
            <a:cxnSpLocks/>
          </p:cNvCxnSpPr>
          <p:nvPr/>
        </p:nvCxnSpPr>
        <p:spPr>
          <a:xfrm>
            <a:off x="4317534" y="3802777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32F9E7-5C98-4D95-B82F-26CC67E0D267}"/>
              </a:ext>
            </a:extLst>
          </p:cNvPr>
          <p:cNvSpPr txBox="1"/>
          <p:nvPr/>
        </p:nvSpPr>
        <p:spPr>
          <a:xfrm>
            <a:off x="3935384" y="3511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80F23B5-1D7D-4285-99F1-FF05F7C8DC62}"/>
              </a:ext>
            </a:extLst>
          </p:cNvPr>
          <p:cNvCxnSpPr>
            <a:cxnSpLocks/>
          </p:cNvCxnSpPr>
          <p:nvPr/>
        </p:nvCxnSpPr>
        <p:spPr>
          <a:xfrm>
            <a:off x="4317534" y="4264639"/>
            <a:ext cx="20329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ED9254-6262-4393-B00F-CD9B7FAFD913}"/>
              </a:ext>
            </a:extLst>
          </p:cNvPr>
          <p:cNvSpPr txBox="1"/>
          <p:nvPr/>
        </p:nvSpPr>
        <p:spPr>
          <a:xfrm>
            <a:off x="3935384" y="397338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5624619-0EED-4D0B-A9D7-40454C1E1991}"/>
              </a:ext>
            </a:extLst>
          </p:cNvPr>
          <p:cNvCxnSpPr>
            <a:cxnSpLocks/>
          </p:cNvCxnSpPr>
          <p:nvPr/>
        </p:nvCxnSpPr>
        <p:spPr>
          <a:xfrm>
            <a:off x="4317534" y="5170650"/>
            <a:ext cx="967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60FC60-4354-4E29-9920-801819FFD94C}"/>
              </a:ext>
            </a:extLst>
          </p:cNvPr>
          <p:cNvSpPr txBox="1"/>
          <p:nvPr/>
        </p:nvSpPr>
        <p:spPr>
          <a:xfrm>
            <a:off x="3935384" y="48793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AE691FC-FAA8-4E95-AAA4-EAFAFC6B1415}"/>
              </a:ext>
            </a:extLst>
          </p:cNvPr>
          <p:cNvCxnSpPr>
            <a:cxnSpLocks/>
          </p:cNvCxnSpPr>
          <p:nvPr/>
        </p:nvCxnSpPr>
        <p:spPr>
          <a:xfrm>
            <a:off x="4317534" y="5623656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EE60BA-2277-4E5E-B3F9-0AF8B94D57B1}"/>
              </a:ext>
            </a:extLst>
          </p:cNvPr>
          <p:cNvSpPr txBox="1"/>
          <p:nvPr/>
        </p:nvSpPr>
        <p:spPr>
          <a:xfrm>
            <a:off x="3935384" y="53323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EA5428E-049E-4F28-9E38-8CB5006687F5}"/>
              </a:ext>
            </a:extLst>
          </p:cNvPr>
          <p:cNvCxnSpPr>
            <a:cxnSpLocks/>
          </p:cNvCxnSpPr>
          <p:nvPr/>
        </p:nvCxnSpPr>
        <p:spPr>
          <a:xfrm>
            <a:off x="4381629" y="6521278"/>
            <a:ext cx="710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837655-D90C-4B25-A91F-25E222665613}"/>
              </a:ext>
            </a:extLst>
          </p:cNvPr>
          <p:cNvSpPr txBox="1"/>
          <p:nvPr/>
        </p:nvSpPr>
        <p:spPr>
          <a:xfrm>
            <a:off x="3999479" y="623002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8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34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2F71CB-6F36-4851-8F50-2002E6AF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C741AEC-8537-4094-A01A-5DDDA183F5BE}"/>
              </a:ext>
            </a:extLst>
          </p:cNvPr>
          <p:cNvCxnSpPr>
            <a:cxnSpLocks/>
          </p:cNvCxnSpPr>
          <p:nvPr/>
        </p:nvCxnSpPr>
        <p:spPr>
          <a:xfrm>
            <a:off x="4503624" y="2358191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5EB11E-4486-484D-A9E1-A3762E50678A}"/>
              </a:ext>
            </a:extLst>
          </p:cNvPr>
          <p:cNvSpPr txBox="1"/>
          <p:nvPr/>
        </p:nvSpPr>
        <p:spPr>
          <a:xfrm>
            <a:off x="4121474" y="20669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13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C51F14-3305-4E07-8FC4-EB5ED6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8BB0BDF-BA79-48FD-ADC1-5668798296B1}"/>
              </a:ext>
            </a:extLst>
          </p:cNvPr>
          <p:cNvCxnSpPr>
            <a:cxnSpLocks/>
          </p:cNvCxnSpPr>
          <p:nvPr/>
        </p:nvCxnSpPr>
        <p:spPr>
          <a:xfrm>
            <a:off x="4455497" y="268304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C48346-C421-4780-8F2A-2617BA9690A6}"/>
              </a:ext>
            </a:extLst>
          </p:cNvPr>
          <p:cNvSpPr txBox="1"/>
          <p:nvPr/>
        </p:nvSpPr>
        <p:spPr>
          <a:xfrm>
            <a:off x="4073347" y="2391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59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776B36-1556-40FB-B300-8105CC3A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48" y="0"/>
            <a:ext cx="628250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51A5E7D-926A-4F63-AF2B-67AC1BFE50FE}"/>
              </a:ext>
            </a:extLst>
          </p:cNvPr>
          <p:cNvCxnSpPr>
            <a:cxnSpLocks/>
          </p:cNvCxnSpPr>
          <p:nvPr/>
        </p:nvCxnSpPr>
        <p:spPr>
          <a:xfrm>
            <a:off x="6703397" y="29687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7CC820-25D2-4ABD-A6B7-26B8C6CE2E3A}"/>
              </a:ext>
            </a:extLst>
          </p:cNvPr>
          <p:cNvSpPr txBox="1"/>
          <p:nvPr/>
        </p:nvSpPr>
        <p:spPr>
          <a:xfrm>
            <a:off x="6321247" y="26775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7B7FACE-A6FA-496A-B037-B60053C0CF1C}"/>
              </a:ext>
            </a:extLst>
          </p:cNvPr>
          <p:cNvCxnSpPr>
            <a:cxnSpLocks/>
          </p:cNvCxnSpPr>
          <p:nvPr/>
        </p:nvCxnSpPr>
        <p:spPr>
          <a:xfrm>
            <a:off x="6703397" y="35402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F10788-9BBC-46FA-AD92-47B22348FBD3}"/>
              </a:ext>
            </a:extLst>
          </p:cNvPr>
          <p:cNvSpPr txBox="1"/>
          <p:nvPr/>
        </p:nvSpPr>
        <p:spPr>
          <a:xfrm>
            <a:off x="6321247" y="32490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8586E0-669A-4E6A-8F5E-EE7E08290721}"/>
              </a:ext>
            </a:extLst>
          </p:cNvPr>
          <p:cNvCxnSpPr>
            <a:cxnSpLocks/>
          </p:cNvCxnSpPr>
          <p:nvPr/>
        </p:nvCxnSpPr>
        <p:spPr>
          <a:xfrm>
            <a:off x="6703397" y="4410269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3B603A-A24B-478C-AB88-76313FDFFF9F}"/>
              </a:ext>
            </a:extLst>
          </p:cNvPr>
          <p:cNvSpPr txBox="1"/>
          <p:nvPr/>
        </p:nvSpPr>
        <p:spPr>
          <a:xfrm>
            <a:off x="6321247" y="41190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C585DB5-7DA5-4C44-878F-717F2832FD4E}"/>
              </a:ext>
            </a:extLst>
          </p:cNvPr>
          <p:cNvCxnSpPr>
            <a:cxnSpLocks/>
          </p:cNvCxnSpPr>
          <p:nvPr/>
        </p:nvCxnSpPr>
        <p:spPr>
          <a:xfrm>
            <a:off x="6703397" y="4939488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76D061F-3831-46DA-9B5C-5D326675A90E}"/>
              </a:ext>
            </a:extLst>
          </p:cNvPr>
          <p:cNvSpPr txBox="1"/>
          <p:nvPr/>
        </p:nvSpPr>
        <p:spPr>
          <a:xfrm>
            <a:off x="6321247" y="46482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35BA78-042D-4FE0-B1BD-3AEB915EA66E}"/>
              </a:ext>
            </a:extLst>
          </p:cNvPr>
          <p:cNvCxnSpPr>
            <a:cxnSpLocks/>
          </p:cNvCxnSpPr>
          <p:nvPr/>
        </p:nvCxnSpPr>
        <p:spPr>
          <a:xfrm>
            <a:off x="6703397" y="5502820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962DD4-774E-4535-87B4-E47DD7158882}"/>
              </a:ext>
            </a:extLst>
          </p:cNvPr>
          <p:cNvSpPr txBox="1"/>
          <p:nvPr/>
        </p:nvSpPr>
        <p:spPr>
          <a:xfrm>
            <a:off x="6321247" y="52115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B06EA-A79B-4DCF-80C5-356A0EE381CE}"/>
              </a:ext>
            </a:extLst>
          </p:cNvPr>
          <p:cNvCxnSpPr>
            <a:cxnSpLocks/>
          </p:cNvCxnSpPr>
          <p:nvPr/>
        </p:nvCxnSpPr>
        <p:spPr>
          <a:xfrm>
            <a:off x="6703397" y="6063522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304B66-721B-481C-90DF-2FFEE96C5F87}"/>
              </a:ext>
            </a:extLst>
          </p:cNvPr>
          <p:cNvSpPr txBox="1"/>
          <p:nvPr/>
        </p:nvSpPr>
        <p:spPr>
          <a:xfrm>
            <a:off x="6321247" y="57722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EA5F9A-AA12-40DE-BC6F-105E82A1EA02}"/>
              </a:ext>
            </a:extLst>
          </p:cNvPr>
          <p:cNvCxnSpPr>
            <a:cxnSpLocks/>
          </p:cNvCxnSpPr>
          <p:nvPr/>
        </p:nvCxnSpPr>
        <p:spPr>
          <a:xfrm>
            <a:off x="6602283" y="2148512"/>
            <a:ext cx="474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A54A4B9-D32E-4612-A10B-FC65E0D606EB}"/>
              </a:ext>
            </a:extLst>
          </p:cNvPr>
          <p:cNvSpPr txBox="1"/>
          <p:nvPr/>
        </p:nvSpPr>
        <p:spPr>
          <a:xfrm>
            <a:off x="6220133" y="18572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57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2D6CF40-51B5-4F84-B5F8-66878B7C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45" y="0"/>
            <a:ext cx="688051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AECB0A4-3670-472D-9B7F-FEB9D83C72BE}"/>
              </a:ext>
            </a:extLst>
          </p:cNvPr>
          <p:cNvCxnSpPr>
            <a:cxnSpLocks/>
          </p:cNvCxnSpPr>
          <p:nvPr/>
        </p:nvCxnSpPr>
        <p:spPr>
          <a:xfrm>
            <a:off x="4493597" y="3159294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17FABE-EE32-4A67-AA13-C0C79AE24386}"/>
              </a:ext>
            </a:extLst>
          </p:cNvPr>
          <p:cNvCxnSpPr>
            <a:cxnSpLocks/>
          </p:cNvCxnSpPr>
          <p:nvPr/>
        </p:nvCxnSpPr>
        <p:spPr>
          <a:xfrm>
            <a:off x="4493597" y="3949869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40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B6CBA6-87EE-4A3F-99EA-D29494A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41E66A8-EBE1-4519-982B-F1B580E96E61}"/>
              </a:ext>
            </a:extLst>
          </p:cNvPr>
          <p:cNvCxnSpPr>
            <a:cxnSpLocks/>
          </p:cNvCxnSpPr>
          <p:nvPr/>
        </p:nvCxnSpPr>
        <p:spPr>
          <a:xfrm>
            <a:off x="3445847" y="2530644"/>
            <a:ext cx="8975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B89B68-ABA4-4273-BAAD-88F0F4E198AA}"/>
              </a:ext>
            </a:extLst>
          </p:cNvPr>
          <p:cNvSpPr txBox="1"/>
          <p:nvPr/>
        </p:nvSpPr>
        <p:spPr>
          <a:xfrm>
            <a:off x="3063697" y="223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BF5CBC-2FDE-4B18-9883-085A5A1BA439}"/>
              </a:ext>
            </a:extLst>
          </p:cNvPr>
          <p:cNvCxnSpPr>
            <a:cxnSpLocks/>
          </p:cNvCxnSpPr>
          <p:nvPr/>
        </p:nvCxnSpPr>
        <p:spPr>
          <a:xfrm>
            <a:off x="6506725" y="3388832"/>
            <a:ext cx="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2185A1-1C99-448E-B473-F684C3971B0D}"/>
              </a:ext>
            </a:extLst>
          </p:cNvPr>
          <p:cNvSpPr txBox="1"/>
          <p:nvPr/>
        </p:nvSpPr>
        <p:spPr>
          <a:xfrm>
            <a:off x="6124575" y="309757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A38CB90-209B-48EF-8EE0-3644BCA74507}"/>
              </a:ext>
            </a:extLst>
          </p:cNvPr>
          <p:cNvCxnSpPr>
            <a:cxnSpLocks/>
          </p:cNvCxnSpPr>
          <p:nvPr/>
        </p:nvCxnSpPr>
        <p:spPr>
          <a:xfrm>
            <a:off x="1807547" y="2186688"/>
            <a:ext cx="13547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317070-BD85-419E-95D5-859F7F5A1B5D}"/>
              </a:ext>
            </a:extLst>
          </p:cNvPr>
          <p:cNvSpPr txBox="1"/>
          <p:nvPr/>
        </p:nvSpPr>
        <p:spPr>
          <a:xfrm>
            <a:off x="1425397" y="18954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9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957E419-4730-42B7-86DE-ADC537A7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853100E-393B-4BCB-A03E-71D9910AC6A5}"/>
              </a:ext>
            </a:extLst>
          </p:cNvPr>
          <p:cNvCxnSpPr>
            <a:cxnSpLocks/>
          </p:cNvCxnSpPr>
          <p:nvPr/>
        </p:nvCxnSpPr>
        <p:spPr>
          <a:xfrm>
            <a:off x="4417397" y="2148588"/>
            <a:ext cx="354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B09ED4-9B6E-47B9-97A9-41F45709F90F}"/>
              </a:ext>
            </a:extLst>
          </p:cNvPr>
          <p:cNvSpPr txBox="1"/>
          <p:nvPr/>
        </p:nvSpPr>
        <p:spPr>
          <a:xfrm>
            <a:off x="4035247" y="18573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1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6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AFFA5E-2DED-4E33-9CFB-8BB0836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01958D-9ED4-48BC-BF6D-84A55723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2244EEB-30C7-4C5F-9AD9-5E5B40A94AF7}"/>
              </a:ext>
            </a:extLst>
          </p:cNvPr>
          <p:cNvCxnSpPr>
            <a:cxnSpLocks/>
          </p:cNvCxnSpPr>
          <p:nvPr/>
        </p:nvCxnSpPr>
        <p:spPr>
          <a:xfrm>
            <a:off x="3296935" y="925095"/>
            <a:ext cx="4250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1C368E-9F2A-424D-9C36-F1F74DACEE0D}"/>
              </a:ext>
            </a:extLst>
          </p:cNvPr>
          <p:cNvSpPr txBox="1"/>
          <p:nvPr/>
        </p:nvSpPr>
        <p:spPr>
          <a:xfrm>
            <a:off x="2914785" y="6338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4F3A90B-FD44-4899-BCEB-1F0C534F9058}"/>
              </a:ext>
            </a:extLst>
          </p:cNvPr>
          <p:cNvCxnSpPr>
            <a:cxnSpLocks/>
          </p:cNvCxnSpPr>
          <p:nvPr/>
        </p:nvCxnSpPr>
        <p:spPr>
          <a:xfrm>
            <a:off x="3274785" y="1558933"/>
            <a:ext cx="5373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2A6A42-C086-4D34-A953-8E99F6062012}"/>
              </a:ext>
            </a:extLst>
          </p:cNvPr>
          <p:cNvSpPr txBox="1"/>
          <p:nvPr/>
        </p:nvSpPr>
        <p:spPr>
          <a:xfrm>
            <a:off x="2892635" y="12676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3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357CDE0-5D2A-42D0-AB13-F698EE4A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C76D4BF-1983-4C08-9068-B8A088ECB767}"/>
              </a:ext>
            </a:extLst>
          </p:cNvPr>
          <p:cNvCxnSpPr>
            <a:cxnSpLocks/>
          </p:cNvCxnSpPr>
          <p:nvPr/>
        </p:nvCxnSpPr>
        <p:spPr>
          <a:xfrm>
            <a:off x="2562839" y="2741016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9CFAB3-5599-4194-9DB7-9925D5AF25B5}"/>
              </a:ext>
            </a:extLst>
          </p:cNvPr>
          <p:cNvSpPr txBox="1"/>
          <p:nvPr/>
        </p:nvSpPr>
        <p:spPr>
          <a:xfrm>
            <a:off x="2180689" y="24497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A3F6E3F-F003-4327-9AE0-12AC43C27BCC}"/>
              </a:ext>
            </a:extLst>
          </p:cNvPr>
          <p:cNvCxnSpPr>
            <a:cxnSpLocks/>
          </p:cNvCxnSpPr>
          <p:nvPr/>
        </p:nvCxnSpPr>
        <p:spPr>
          <a:xfrm>
            <a:off x="7044686" y="1852374"/>
            <a:ext cx="1043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AB6D2E-B80D-4C66-9A11-B689B0F3753C}"/>
              </a:ext>
            </a:extLst>
          </p:cNvPr>
          <p:cNvSpPr txBox="1"/>
          <p:nvPr/>
        </p:nvSpPr>
        <p:spPr>
          <a:xfrm>
            <a:off x="6662536" y="15611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4147A3-05CA-4533-992D-92736F08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E957DC5-4444-44CE-A115-81992AF127F7}"/>
              </a:ext>
            </a:extLst>
          </p:cNvPr>
          <p:cNvCxnSpPr>
            <a:cxnSpLocks/>
          </p:cNvCxnSpPr>
          <p:nvPr/>
        </p:nvCxnSpPr>
        <p:spPr>
          <a:xfrm>
            <a:off x="4829262" y="4152550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9CE599-7EE3-4356-9ACC-06F6A0015967}"/>
              </a:ext>
            </a:extLst>
          </p:cNvPr>
          <p:cNvSpPr txBox="1"/>
          <p:nvPr/>
        </p:nvSpPr>
        <p:spPr>
          <a:xfrm>
            <a:off x="4447112" y="38612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05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F7769E-43C5-4A06-946C-1EFA2FE1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D92438B-588E-4DA0-B36D-574AD8FFAE6B}"/>
              </a:ext>
            </a:extLst>
          </p:cNvPr>
          <p:cNvCxnSpPr>
            <a:cxnSpLocks/>
          </p:cNvCxnSpPr>
          <p:nvPr/>
        </p:nvCxnSpPr>
        <p:spPr>
          <a:xfrm>
            <a:off x="2962083" y="1865253"/>
            <a:ext cx="1236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D0D84-DBE4-4D51-A655-C4C1DF8B2C00}"/>
              </a:ext>
            </a:extLst>
          </p:cNvPr>
          <p:cNvSpPr txBox="1"/>
          <p:nvPr/>
        </p:nvSpPr>
        <p:spPr>
          <a:xfrm>
            <a:off x="2579933" y="157399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10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0F226E-1A7A-4E03-A404-52B35B9D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DC6BA70-477B-459C-BEE7-8A610528B66F}"/>
              </a:ext>
            </a:extLst>
          </p:cNvPr>
          <p:cNvCxnSpPr>
            <a:cxnSpLocks/>
          </p:cNvCxnSpPr>
          <p:nvPr/>
        </p:nvCxnSpPr>
        <p:spPr>
          <a:xfrm>
            <a:off x="6696957" y="1916768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C3299A-9708-4346-906F-49961A624F3C}"/>
              </a:ext>
            </a:extLst>
          </p:cNvPr>
          <p:cNvSpPr txBox="1"/>
          <p:nvPr/>
        </p:nvSpPr>
        <p:spPr>
          <a:xfrm>
            <a:off x="7289442" y="16447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422302-43FC-4683-9F03-7F36D7CBED0D}"/>
              </a:ext>
            </a:extLst>
          </p:cNvPr>
          <p:cNvCxnSpPr>
            <a:cxnSpLocks/>
          </p:cNvCxnSpPr>
          <p:nvPr/>
        </p:nvCxnSpPr>
        <p:spPr>
          <a:xfrm>
            <a:off x="6696957" y="2280831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285954-0E61-47BA-8A17-7184512B984F}"/>
              </a:ext>
            </a:extLst>
          </p:cNvPr>
          <p:cNvSpPr txBox="1"/>
          <p:nvPr/>
        </p:nvSpPr>
        <p:spPr>
          <a:xfrm>
            <a:off x="7289442" y="20088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80BCDE-F241-4E52-BA1C-5DA232AD27EE}"/>
              </a:ext>
            </a:extLst>
          </p:cNvPr>
          <p:cNvCxnSpPr>
            <a:cxnSpLocks/>
          </p:cNvCxnSpPr>
          <p:nvPr/>
        </p:nvCxnSpPr>
        <p:spPr>
          <a:xfrm>
            <a:off x="6696957" y="2562948"/>
            <a:ext cx="1159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12659B-085F-44DC-B4D5-D9FE9D4E7ED1}"/>
              </a:ext>
            </a:extLst>
          </p:cNvPr>
          <p:cNvSpPr txBox="1"/>
          <p:nvPr/>
        </p:nvSpPr>
        <p:spPr>
          <a:xfrm>
            <a:off x="7907685" y="22909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46B6FD-6C6B-4C73-9A91-87AAAAF390A7}"/>
              </a:ext>
            </a:extLst>
          </p:cNvPr>
          <p:cNvCxnSpPr>
            <a:cxnSpLocks/>
          </p:cNvCxnSpPr>
          <p:nvPr/>
        </p:nvCxnSpPr>
        <p:spPr>
          <a:xfrm>
            <a:off x="6696957" y="2872041"/>
            <a:ext cx="1570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9863AF-ABE9-4E9D-A04D-4586A20B7B0E}"/>
              </a:ext>
            </a:extLst>
          </p:cNvPr>
          <p:cNvSpPr txBox="1"/>
          <p:nvPr/>
        </p:nvSpPr>
        <p:spPr>
          <a:xfrm>
            <a:off x="8413800" y="262521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F6A6731-5F61-4B45-8946-75CF033EE9E0}"/>
              </a:ext>
            </a:extLst>
          </p:cNvPr>
          <p:cNvCxnSpPr>
            <a:cxnSpLocks/>
          </p:cNvCxnSpPr>
          <p:nvPr/>
        </p:nvCxnSpPr>
        <p:spPr>
          <a:xfrm>
            <a:off x="5589374" y="3799320"/>
            <a:ext cx="785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57CFD97-8358-43F1-AC83-C3A1781572B1}"/>
              </a:ext>
            </a:extLst>
          </p:cNvPr>
          <p:cNvCxnSpPr>
            <a:cxnSpLocks/>
          </p:cNvCxnSpPr>
          <p:nvPr/>
        </p:nvCxnSpPr>
        <p:spPr>
          <a:xfrm>
            <a:off x="6993199" y="3799320"/>
            <a:ext cx="914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CE64F4F-1A92-4FD4-B0B0-2C5A9FBF5BCB}"/>
              </a:ext>
            </a:extLst>
          </p:cNvPr>
          <p:cNvSpPr txBox="1"/>
          <p:nvPr/>
        </p:nvSpPr>
        <p:spPr>
          <a:xfrm>
            <a:off x="5229374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27F683-92DB-486B-BA48-D7C8C86B9F2A}"/>
              </a:ext>
            </a:extLst>
          </p:cNvPr>
          <p:cNvSpPr txBox="1"/>
          <p:nvPr/>
        </p:nvSpPr>
        <p:spPr>
          <a:xfrm>
            <a:off x="7907685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31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5D3E00-F8A9-438B-AD84-0E2C9751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8B84333-EDE3-4012-B7BE-95F5276B79A9}"/>
              </a:ext>
            </a:extLst>
          </p:cNvPr>
          <p:cNvCxnSpPr>
            <a:cxnSpLocks/>
          </p:cNvCxnSpPr>
          <p:nvPr/>
        </p:nvCxnSpPr>
        <p:spPr>
          <a:xfrm>
            <a:off x="7688631" y="329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933414-74D3-4AFC-BF40-1E21E4D5B1F2}"/>
              </a:ext>
            </a:extLst>
          </p:cNvPr>
          <p:cNvSpPr txBox="1"/>
          <p:nvPr/>
        </p:nvSpPr>
        <p:spPr>
          <a:xfrm>
            <a:off x="7306481" y="300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582D7B1-610C-4040-8EAC-69EC0FC268FE}"/>
              </a:ext>
            </a:extLst>
          </p:cNvPr>
          <p:cNvCxnSpPr>
            <a:cxnSpLocks/>
          </p:cNvCxnSpPr>
          <p:nvPr/>
        </p:nvCxnSpPr>
        <p:spPr>
          <a:xfrm>
            <a:off x="7688631" y="365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A172BE-546F-4B4B-90A0-4AAADD574EA5}"/>
              </a:ext>
            </a:extLst>
          </p:cNvPr>
          <p:cNvSpPr txBox="1"/>
          <p:nvPr/>
        </p:nvSpPr>
        <p:spPr>
          <a:xfrm>
            <a:off x="7306481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5B69147-FAAD-4986-97E5-2E5FC195A8FA}"/>
              </a:ext>
            </a:extLst>
          </p:cNvPr>
          <p:cNvCxnSpPr>
            <a:cxnSpLocks/>
          </p:cNvCxnSpPr>
          <p:nvPr/>
        </p:nvCxnSpPr>
        <p:spPr>
          <a:xfrm>
            <a:off x="8480908" y="3654808"/>
            <a:ext cx="6122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09EE44-73B5-433D-A89C-34F9100D424B}"/>
              </a:ext>
            </a:extLst>
          </p:cNvPr>
          <p:cNvSpPr txBox="1"/>
          <p:nvPr/>
        </p:nvSpPr>
        <p:spPr>
          <a:xfrm>
            <a:off x="9093185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374948B-7BAD-46B1-A9D1-4D92DE50ECBC}"/>
              </a:ext>
            </a:extLst>
          </p:cNvPr>
          <p:cNvCxnSpPr>
            <a:cxnSpLocks/>
          </p:cNvCxnSpPr>
          <p:nvPr/>
        </p:nvCxnSpPr>
        <p:spPr>
          <a:xfrm>
            <a:off x="7688631" y="6530961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C5FE47-A0F4-4BE2-A215-5583CDDDB9A4}"/>
              </a:ext>
            </a:extLst>
          </p:cNvPr>
          <p:cNvSpPr txBox="1"/>
          <p:nvPr/>
        </p:nvSpPr>
        <p:spPr>
          <a:xfrm>
            <a:off x="7306481" y="623970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163FFC-D91D-4332-A2A2-7F5B87B18170}"/>
              </a:ext>
            </a:extLst>
          </p:cNvPr>
          <p:cNvCxnSpPr>
            <a:cxnSpLocks/>
          </p:cNvCxnSpPr>
          <p:nvPr/>
        </p:nvCxnSpPr>
        <p:spPr>
          <a:xfrm>
            <a:off x="3206783" y="6599704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C5B15A-0BC1-41D1-BC22-C9A75FAD5608}"/>
              </a:ext>
            </a:extLst>
          </p:cNvPr>
          <p:cNvSpPr txBox="1"/>
          <p:nvPr/>
        </p:nvSpPr>
        <p:spPr>
          <a:xfrm>
            <a:off x="2824633" y="63084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6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865030-2A0C-4A7C-BBC5-8B4CBF9A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43330-06D6-4DBB-AE0E-5CA4F5FA3320}"/>
              </a:ext>
            </a:extLst>
          </p:cNvPr>
          <p:cNvCxnSpPr>
            <a:cxnSpLocks/>
          </p:cNvCxnSpPr>
          <p:nvPr/>
        </p:nvCxnSpPr>
        <p:spPr>
          <a:xfrm>
            <a:off x="2691628" y="3161045"/>
            <a:ext cx="628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38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E8D029-2F2D-4DCD-B3FA-A1FD9330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F2E530D-66BA-44FA-A14B-C8B80D1CFA05}"/>
              </a:ext>
            </a:extLst>
          </p:cNvPr>
          <p:cNvCxnSpPr>
            <a:cxnSpLocks/>
          </p:cNvCxnSpPr>
          <p:nvPr/>
        </p:nvCxnSpPr>
        <p:spPr>
          <a:xfrm>
            <a:off x="1879985" y="220010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BC1D9D-F20A-42E3-8E14-CB8AEF96169A}"/>
              </a:ext>
            </a:extLst>
          </p:cNvPr>
          <p:cNvSpPr txBox="1"/>
          <p:nvPr/>
        </p:nvSpPr>
        <p:spPr>
          <a:xfrm>
            <a:off x="1497835" y="190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284A804-FEF0-4837-9241-8B1308A1CDC2}"/>
              </a:ext>
            </a:extLst>
          </p:cNvPr>
          <p:cNvCxnSpPr>
            <a:cxnSpLocks/>
          </p:cNvCxnSpPr>
          <p:nvPr/>
        </p:nvCxnSpPr>
        <p:spPr>
          <a:xfrm>
            <a:off x="3386813" y="2560104"/>
            <a:ext cx="10177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F9083D-AAB4-4F66-B977-068D8E439637}"/>
              </a:ext>
            </a:extLst>
          </p:cNvPr>
          <p:cNvSpPr txBox="1"/>
          <p:nvPr/>
        </p:nvSpPr>
        <p:spPr>
          <a:xfrm>
            <a:off x="3004663" y="226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64BED89-0D8D-4719-8442-D0847CFA864E}"/>
              </a:ext>
            </a:extLst>
          </p:cNvPr>
          <p:cNvCxnSpPr>
            <a:cxnSpLocks/>
          </p:cNvCxnSpPr>
          <p:nvPr/>
        </p:nvCxnSpPr>
        <p:spPr>
          <a:xfrm>
            <a:off x="6233044" y="3860870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3DF6E4-F01C-4803-9BE2-15E09EB4C4E1}"/>
              </a:ext>
            </a:extLst>
          </p:cNvPr>
          <p:cNvSpPr txBox="1"/>
          <p:nvPr/>
        </p:nvSpPr>
        <p:spPr>
          <a:xfrm>
            <a:off x="5850894" y="356961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8CA144D-24A0-4314-ACEA-9E00F8B5818E}"/>
              </a:ext>
            </a:extLst>
          </p:cNvPr>
          <p:cNvCxnSpPr>
            <a:cxnSpLocks/>
          </p:cNvCxnSpPr>
          <p:nvPr/>
        </p:nvCxnSpPr>
        <p:spPr>
          <a:xfrm>
            <a:off x="9582366" y="2632724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394A21-3906-4C33-9F4E-60E562B61E09}"/>
              </a:ext>
            </a:extLst>
          </p:cNvPr>
          <p:cNvSpPr txBox="1"/>
          <p:nvPr/>
        </p:nvSpPr>
        <p:spPr>
          <a:xfrm>
            <a:off x="9200216" y="234146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7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728BC9-1FCD-48DD-9ECF-C417121A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7879A3B-661D-4516-AE25-863B733267AF}"/>
              </a:ext>
            </a:extLst>
          </p:cNvPr>
          <p:cNvCxnSpPr>
            <a:cxnSpLocks/>
          </p:cNvCxnSpPr>
          <p:nvPr/>
        </p:nvCxnSpPr>
        <p:spPr>
          <a:xfrm>
            <a:off x="1879985" y="375889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41522F-A012-4218-9BEB-C7E62C78ACDE}"/>
              </a:ext>
            </a:extLst>
          </p:cNvPr>
          <p:cNvSpPr txBox="1"/>
          <p:nvPr/>
        </p:nvSpPr>
        <p:spPr>
          <a:xfrm>
            <a:off x="1497835" y="34676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F9A74F2-6901-4B4C-A345-394BEAFCC5D6}"/>
              </a:ext>
            </a:extLst>
          </p:cNvPr>
          <p:cNvCxnSpPr>
            <a:cxnSpLocks/>
          </p:cNvCxnSpPr>
          <p:nvPr/>
        </p:nvCxnSpPr>
        <p:spPr>
          <a:xfrm>
            <a:off x="3876210" y="2586916"/>
            <a:ext cx="644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E4ADA4-408C-4679-A315-68A528BE37ED}"/>
              </a:ext>
            </a:extLst>
          </p:cNvPr>
          <p:cNvSpPr txBox="1"/>
          <p:nvPr/>
        </p:nvSpPr>
        <p:spPr>
          <a:xfrm>
            <a:off x="3494060" y="22956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66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94EA1A-3D3D-4749-9ADB-6366F92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C8D1AB-4E7C-45E3-9998-62BDB67BB71F}"/>
              </a:ext>
            </a:extLst>
          </p:cNvPr>
          <p:cNvCxnSpPr>
            <a:cxnSpLocks/>
          </p:cNvCxnSpPr>
          <p:nvPr/>
        </p:nvCxnSpPr>
        <p:spPr>
          <a:xfrm>
            <a:off x="6670926" y="2136156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6455B-EE8E-4418-8459-EADE4F68CB5B}"/>
              </a:ext>
            </a:extLst>
          </p:cNvPr>
          <p:cNvSpPr txBox="1"/>
          <p:nvPr/>
        </p:nvSpPr>
        <p:spPr>
          <a:xfrm>
            <a:off x="6288776" y="18448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2A5532A-073D-435E-ADCE-4A3B4D8C3257}"/>
              </a:ext>
            </a:extLst>
          </p:cNvPr>
          <p:cNvCxnSpPr>
            <a:cxnSpLocks/>
          </p:cNvCxnSpPr>
          <p:nvPr/>
        </p:nvCxnSpPr>
        <p:spPr>
          <a:xfrm>
            <a:off x="3539213" y="3975689"/>
            <a:ext cx="736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456859-CA74-4E05-9B40-F959A95DC86D}"/>
              </a:ext>
            </a:extLst>
          </p:cNvPr>
          <p:cNvSpPr txBox="1"/>
          <p:nvPr/>
        </p:nvSpPr>
        <p:spPr>
          <a:xfrm>
            <a:off x="3157063" y="36844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CD847BE-81DF-4D0A-BA0C-E471E6ED9655}"/>
              </a:ext>
            </a:extLst>
          </p:cNvPr>
          <p:cNvCxnSpPr>
            <a:cxnSpLocks/>
          </p:cNvCxnSpPr>
          <p:nvPr/>
        </p:nvCxnSpPr>
        <p:spPr>
          <a:xfrm>
            <a:off x="3539213" y="2547672"/>
            <a:ext cx="8653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84DD8D-43EA-40B3-8333-DB87D6FAB06D}"/>
              </a:ext>
            </a:extLst>
          </p:cNvPr>
          <p:cNvSpPr txBox="1"/>
          <p:nvPr/>
        </p:nvSpPr>
        <p:spPr>
          <a:xfrm>
            <a:off x="3157063" y="225641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98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C10E182-00CD-4FA3-8E18-0C5A6D3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8" y="0"/>
            <a:ext cx="793446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5988346" y="3102071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669A8E-D6C4-4AC2-881A-459324B45D79}"/>
              </a:ext>
            </a:extLst>
          </p:cNvPr>
          <p:cNvSpPr txBox="1"/>
          <p:nvPr/>
        </p:nvSpPr>
        <p:spPr>
          <a:xfrm>
            <a:off x="5606196" y="281081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68CE585-6839-4A89-A4A4-221F6E227720}"/>
              </a:ext>
            </a:extLst>
          </p:cNvPr>
          <p:cNvCxnSpPr>
            <a:cxnSpLocks/>
          </p:cNvCxnSpPr>
          <p:nvPr/>
        </p:nvCxnSpPr>
        <p:spPr>
          <a:xfrm>
            <a:off x="5988346" y="4956629"/>
            <a:ext cx="631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68973B-8A9D-45C7-96EC-AF54829B1062}"/>
              </a:ext>
            </a:extLst>
          </p:cNvPr>
          <p:cNvSpPr txBox="1"/>
          <p:nvPr/>
        </p:nvSpPr>
        <p:spPr>
          <a:xfrm>
            <a:off x="5606196" y="46653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C71AF61-294C-49B2-860F-5E1E8820965A}"/>
              </a:ext>
            </a:extLst>
          </p:cNvPr>
          <p:cNvCxnSpPr>
            <a:cxnSpLocks/>
          </p:cNvCxnSpPr>
          <p:nvPr/>
        </p:nvCxnSpPr>
        <p:spPr>
          <a:xfrm>
            <a:off x="5940438" y="2239186"/>
            <a:ext cx="486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F1CC3C-4042-49CD-B5E9-7398B8BFBDA8}"/>
              </a:ext>
            </a:extLst>
          </p:cNvPr>
          <p:cNvSpPr txBox="1"/>
          <p:nvPr/>
        </p:nvSpPr>
        <p:spPr>
          <a:xfrm>
            <a:off x="5558288" y="19479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30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9D1D24-85D0-4BAB-B5C9-47F7C8A4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EF5DFF3-97B1-420A-9A24-28C6D1925A44}"/>
              </a:ext>
            </a:extLst>
          </p:cNvPr>
          <p:cNvCxnSpPr>
            <a:cxnSpLocks/>
          </p:cNvCxnSpPr>
          <p:nvPr/>
        </p:nvCxnSpPr>
        <p:spPr>
          <a:xfrm>
            <a:off x="7623963" y="4982387"/>
            <a:ext cx="270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3AEB14-C510-42C0-9A72-B1B9719FBA46}"/>
              </a:ext>
            </a:extLst>
          </p:cNvPr>
          <p:cNvSpPr txBox="1"/>
          <p:nvPr/>
        </p:nvSpPr>
        <p:spPr>
          <a:xfrm>
            <a:off x="7241813" y="46911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E3B0F18-B27F-4B84-A1A5-08C2C5896712}"/>
              </a:ext>
            </a:extLst>
          </p:cNvPr>
          <p:cNvCxnSpPr>
            <a:cxnSpLocks/>
          </p:cNvCxnSpPr>
          <p:nvPr/>
        </p:nvCxnSpPr>
        <p:spPr>
          <a:xfrm>
            <a:off x="8306543" y="4067987"/>
            <a:ext cx="16617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C88CDB-56DD-4541-B23C-DBE5D597C1A2}"/>
              </a:ext>
            </a:extLst>
          </p:cNvPr>
          <p:cNvSpPr txBox="1"/>
          <p:nvPr/>
        </p:nvSpPr>
        <p:spPr>
          <a:xfrm>
            <a:off x="7924393" y="37767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30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56229-19C4-4A07-AA71-70C28CEA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A958CC5-27F5-43B0-9C45-13ADF77B17C8}"/>
              </a:ext>
            </a:extLst>
          </p:cNvPr>
          <p:cNvCxnSpPr>
            <a:cxnSpLocks/>
          </p:cNvCxnSpPr>
          <p:nvPr/>
        </p:nvCxnSpPr>
        <p:spPr>
          <a:xfrm>
            <a:off x="8203512" y="3514195"/>
            <a:ext cx="554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A69955-48D1-4C6D-9E45-232B6AA09314}"/>
              </a:ext>
            </a:extLst>
          </p:cNvPr>
          <p:cNvSpPr txBox="1"/>
          <p:nvPr/>
        </p:nvSpPr>
        <p:spPr>
          <a:xfrm>
            <a:off x="7821362" y="32229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11977E4-D011-46AF-96F7-94655440CCDE}"/>
              </a:ext>
            </a:extLst>
          </p:cNvPr>
          <p:cNvCxnSpPr>
            <a:cxnSpLocks/>
          </p:cNvCxnSpPr>
          <p:nvPr/>
        </p:nvCxnSpPr>
        <p:spPr>
          <a:xfrm>
            <a:off x="5267129" y="2239187"/>
            <a:ext cx="4510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BA363-EC9F-4D61-B562-5CE670A391D3}"/>
              </a:ext>
            </a:extLst>
          </p:cNvPr>
          <p:cNvSpPr txBox="1"/>
          <p:nvPr/>
        </p:nvSpPr>
        <p:spPr>
          <a:xfrm>
            <a:off x="4884979" y="19479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9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28F368D-C4BF-444A-9181-965A7917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06BFD-E444-4979-A6A0-ED3002A6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0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99F550A-51E4-4300-A61E-A71AB631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4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37E614-9801-47F1-8573-13307BD0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693B2-777E-4ED6-9F0E-7D291E44C377}"/>
              </a:ext>
            </a:extLst>
          </p:cNvPr>
          <p:cNvCxnSpPr>
            <a:cxnSpLocks/>
          </p:cNvCxnSpPr>
          <p:nvPr/>
        </p:nvCxnSpPr>
        <p:spPr>
          <a:xfrm>
            <a:off x="715592" y="1644755"/>
            <a:ext cx="3105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C7A5F1-EEA4-4D2B-A0A0-9E2964940B92}"/>
              </a:ext>
            </a:extLst>
          </p:cNvPr>
          <p:cNvSpPr txBox="1"/>
          <p:nvPr/>
        </p:nvSpPr>
        <p:spPr>
          <a:xfrm>
            <a:off x="333442" y="13534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AAC456A-C1BC-4005-82B4-CD46D80F3F0E}"/>
              </a:ext>
            </a:extLst>
          </p:cNvPr>
          <p:cNvCxnSpPr>
            <a:cxnSpLocks/>
          </p:cNvCxnSpPr>
          <p:nvPr/>
        </p:nvCxnSpPr>
        <p:spPr>
          <a:xfrm>
            <a:off x="1548712" y="2142595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85C347-0275-4289-B625-29B38E109A4E}"/>
              </a:ext>
            </a:extLst>
          </p:cNvPr>
          <p:cNvSpPr txBox="1"/>
          <p:nvPr/>
        </p:nvSpPr>
        <p:spPr>
          <a:xfrm>
            <a:off x="1166562" y="18513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158037-8B39-49DD-B15C-D0401655A0E0}"/>
              </a:ext>
            </a:extLst>
          </p:cNvPr>
          <p:cNvCxnSpPr>
            <a:cxnSpLocks/>
          </p:cNvCxnSpPr>
          <p:nvPr/>
        </p:nvCxnSpPr>
        <p:spPr>
          <a:xfrm>
            <a:off x="1570862" y="2442847"/>
            <a:ext cx="8065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C4CA5C-F488-4F1F-A644-10A87333D273}"/>
              </a:ext>
            </a:extLst>
          </p:cNvPr>
          <p:cNvSpPr txBox="1"/>
          <p:nvPr/>
        </p:nvSpPr>
        <p:spPr>
          <a:xfrm>
            <a:off x="2377440" y="214259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07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47A8976-D9B3-4A2C-9057-73B0276A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F2A22FC-6578-4F91-B0E1-0A6EAAD22AC9}"/>
              </a:ext>
            </a:extLst>
          </p:cNvPr>
          <p:cNvCxnSpPr>
            <a:cxnSpLocks/>
          </p:cNvCxnSpPr>
          <p:nvPr/>
        </p:nvCxnSpPr>
        <p:spPr>
          <a:xfrm>
            <a:off x="2635832" y="2833475"/>
            <a:ext cx="3816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54A42D-A066-4A07-B8D0-D9F20D8D7063}"/>
              </a:ext>
            </a:extLst>
          </p:cNvPr>
          <p:cNvSpPr txBox="1"/>
          <p:nvPr/>
        </p:nvSpPr>
        <p:spPr>
          <a:xfrm>
            <a:off x="2253682" y="254221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52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7053E36-6C8F-4B1A-A4E5-97F4D260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81" y="0"/>
            <a:ext cx="9578837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83EC519-F0DE-4F29-8ADD-5DE1F07D7EF8}"/>
              </a:ext>
            </a:extLst>
          </p:cNvPr>
          <p:cNvCxnSpPr>
            <a:cxnSpLocks/>
          </p:cNvCxnSpPr>
          <p:nvPr/>
        </p:nvCxnSpPr>
        <p:spPr>
          <a:xfrm>
            <a:off x="2615512" y="19800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C8830A-574A-45F1-A999-00FA187B3FC3}"/>
              </a:ext>
            </a:extLst>
          </p:cNvPr>
          <p:cNvSpPr txBox="1"/>
          <p:nvPr/>
        </p:nvSpPr>
        <p:spPr>
          <a:xfrm>
            <a:off x="2233362" y="16887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330A1E3-7AB8-4836-949B-7B62EE599CD8}"/>
              </a:ext>
            </a:extLst>
          </p:cNvPr>
          <p:cNvCxnSpPr>
            <a:cxnSpLocks/>
          </p:cNvCxnSpPr>
          <p:nvPr/>
        </p:nvCxnSpPr>
        <p:spPr>
          <a:xfrm>
            <a:off x="2615512" y="24372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4B5FB2-55EB-468A-9E84-20E120A6E642}"/>
              </a:ext>
            </a:extLst>
          </p:cNvPr>
          <p:cNvSpPr txBox="1"/>
          <p:nvPr/>
        </p:nvSpPr>
        <p:spPr>
          <a:xfrm>
            <a:off x="2233362" y="21459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A933A30-215B-4FE9-B481-4CC45DFB1E79}"/>
              </a:ext>
            </a:extLst>
          </p:cNvPr>
          <p:cNvCxnSpPr>
            <a:cxnSpLocks/>
          </p:cNvCxnSpPr>
          <p:nvPr/>
        </p:nvCxnSpPr>
        <p:spPr>
          <a:xfrm>
            <a:off x="2615512" y="306715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A79E07-C50E-4B2C-A99A-7096F8EEABCA}"/>
              </a:ext>
            </a:extLst>
          </p:cNvPr>
          <p:cNvSpPr txBox="1"/>
          <p:nvPr/>
        </p:nvSpPr>
        <p:spPr>
          <a:xfrm>
            <a:off x="2233362" y="2775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BD92B15-03A8-4A14-8C81-3A6AE9B88E64}"/>
              </a:ext>
            </a:extLst>
          </p:cNvPr>
          <p:cNvCxnSpPr>
            <a:cxnSpLocks/>
          </p:cNvCxnSpPr>
          <p:nvPr/>
        </p:nvCxnSpPr>
        <p:spPr>
          <a:xfrm>
            <a:off x="2615512" y="434731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43EA3D0-E4BE-4E61-B077-AC28DBE4822F}"/>
              </a:ext>
            </a:extLst>
          </p:cNvPr>
          <p:cNvSpPr txBox="1"/>
          <p:nvPr/>
        </p:nvSpPr>
        <p:spPr>
          <a:xfrm>
            <a:off x="2233362" y="40560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A07B73C-8B3C-48AE-BF3B-4CD251A36082}"/>
              </a:ext>
            </a:extLst>
          </p:cNvPr>
          <p:cNvCxnSpPr>
            <a:cxnSpLocks/>
          </p:cNvCxnSpPr>
          <p:nvPr/>
        </p:nvCxnSpPr>
        <p:spPr>
          <a:xfrm>
            <a:off x="2615512" y="6582515"/>
            <a:ext cx="625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8624B6-FF81-459A-B48B-725594793979}"/>
              </a:ext>
            </a:extLst>
          </p:cNvPr>
          <p:cNvSpPr txBox="1"/>
          <p:nvPr/>
        </p:nvSpPr>
        <p:spPr>
          <a:xfrm>
            <a:off x="2233362" y="62912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78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B754E4A-044C-46EF-8038-AAF54B07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E1A8879-576C-41C4-B140-AFFDA85C871D}"/>
              </a:ext>
            </a:extLst>
          </p:cNvPr>
          <p:cNvCxnSpPr>
            <a:cxnSpLocks/>
          </p:cNvCxnSpPr>
          <p:nvPr/>
        </p:nvCxnSpPr>
        <p:spPr>
          <a:xfrm>
            <a:off x="3621352" y="781155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F745F1-2773-4A4F-B3B9-AB297D307C4E}"/>
              </a:ext>
            </a:extLst>
          </p:cNvPr>
          <p:cNvSpPr txBox="1"/>
          <p:nvPr/>
        </p:nvSpPr>
        <p:spPr>
          <a:xfrm>
            <a:off x="3239202" y="489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89D6611-BBBD-4AE0-9634-B2C35E371DBE}"/>
              </a:ext>
            </a:extLst>
          </p:cNvPr>
          <p:cNvCxnSpPr>
            <a:cxnSpLocks/>
          </p:cNvCxnSpPr>
          <p:nvPr/>
        </p:nvCxnSpPr>
        <p:spPr>
          <a:xfrm>
            <a:off x="1670632" y="327897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19DF72-303B-4A7C-83DF-6672D6B8E8AF}"/>
              </a:ext>
            </a:extLst>
          </p:cNvPr>
          <p:cNvSpPr txBox="1"/>
          <p:nvPr/>
        </p:nvSpPr>
        <p:spPr>
          <a:xfrm>
            <a:off x="1288482" y="29877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37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FC1EA2-2849-401A-AFDA-21EE1B87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68B9A0B-8F19-462E-A793-8C102797D714}"/>
              </a:ext>
            </a:extLst>
          </p:cNvPr>
          <p:cNvCxnSpPr>
            <a:cxnSpLocks/>
          </p:cNvCxnSpPr>
          <p:nvPr/>
        </p:nvCxnSpPr>
        <p:spPr>
          <a:xfrm>
            <a:off x="3377512" y="131809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F1810D-5DC7-4E2F-B0DE-9CD8319312BF}"/>
              </a:ext>
            </a:extLst>
          </p:cNvPr>
          <p:cNvSpPr txBox="1"/>
          <p:nvPr/>
        </p:nvSpPr>
        <p:spPr>
          <a:xfrm>
            <a:off x="2995362" y="10268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53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8D9C091-BE60-4046-94E9-5E4759DAC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0D18E-021D-47B8-A2B9-FC4A2FE81E1C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85BBF0-533F-4E2E-ACB0-0BEEC228B9D3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076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4E12E0-1E92-43A4-844F-CCEAAF90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76"/>
          <a:stretch/>
        </p:blipFill>
        <p:spPr>
          <a:xfrm>
            <a:off x="1566862" y="209550"/>
            <a:ext cx="9058275" cy="1913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637FC8B-A738-4DE3-9989-49244C4AD085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AA8494-72C6-4E54-A123-D5960C390D7F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11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62F3D1-1232-410E-8840-0725906F7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343E227D-3583-4FFC-8A06-735204906E59}"/>
              </a:ext>
            </a:extLst>
          </p:cNvPr>
          <p:cNvCxnSpPr>
            <a:cxnSpLocks/>
          </p:cNvCxnSpPr>
          <p:nvPr/>
        </p:nvCxnSpPr>
        <p:spPr>
          <a:xfrm>
            <a:off x="3377512" y="1043777"/>
            <a:ext cx="1194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F45A82-950D-43AC-9DBC-E0436FA12BC7}"/>
              </a:ext>
            </a:extLst>
          </p:cNvPr>
          <p:cNvSpPr txBox="1"/>
          <p:nvPr/>
        </p:nvSpPr>
        <p:spPr>
          <a:xfrm>
            <a:off x="2995362" y="752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42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C239306-6124-48CE-8F08-AE1E6E81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13909A2-100A-426C-BDB7-3DF359D103B7}"/>
              </a:ext>
            </a:extLst>
          </p:cNvPr>
          <p:cNvCxnSpPr>
            <a:cxnSpLocks/>
          </p:cNvCxnSpPr>
          <p:nvPr/>
        </p:nvCxnSpPr>
        <p:spPr>
          <a:xfrm>
            <a:off x="2933351" y="3204594"/>
            <a:ext cx="1101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00E456-371D-440B-BFE9-7BF0938187A6}"/>
              </a:ext>
            </a:extLst>
          </p:cNvPr>
          <p:cNvSpPr txBox="1"/>
          <p:nvPr/>
        </p:nvSpPr>
        <p:spPr>
          <a:xfrm>
            <a:off x="2551201" y="29133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9DCD035-C353-4420-9A6B-68AC35110048}"/>
              </a:ext>
            </a:extLst>
          </p:cNvPr>
          <p:cNvCxnSpPr>
            <a:cxnSpLocks/>
          </p:cNvCxnSpPr>
          <p:nvPr/>
        </p:nvCxnSpPr>
        <p:spPr>
          <a:xfrm>
            <a:off x="8539044" y="1551963"/>
            <a:ext cx="336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BDD31B-7E53-42E0-9CA0-48DB1046CB3E}"/>
              </a:ext>
            </a:extLst>
          </p:cNvPr>
          <p:cNvSpPr txBox="1"/>
          <p:nvPr/>
        </p:nvSpPr>
        <p:spPr>
          <a:xfrm>
            <a:off x="8156894" y="12607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11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15AB783-1C02-4FDF-AF33-70EC8A4A6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17"/>
          <a:stretch/>
        </p:blipFill>
        <p:spPr>
          <a:xfrm>
            <a:off x="1566862" y="209550"/>
            <a:ext cx="9058275" cy="12738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FF5027B-CB45-425B-80B3-B553ACCFFD4D}"/>
              </a:ext>
            </a:extLst>
          </p:cNvPr>
          <p:cNvCxnSpPr>
            <a:cxnSpLocks/>
          </p:cNvCxnSpPr>
          <p:nvPr/>
        </p:nvCxnSpPr>
        <p:spPr>
          <a:xfrm>
            <a:off x="3377512" y="1053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68382D-8FB3-4697-B00F-68677BC3A37F}"/>
              </a:ext>
            </a:extLst>
          </p:cNvPr>
          <p:cNvSpPr txBox="1"/>
          <p:nvPr/>
        </p:nvSpPr>
        <p:spPr>
          <a:xfrm>
            <a:off x="2995362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06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1AC88E-AE28-4B17-B9C1-F31554B75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0DD6B92-C2D8-4823-9EF6-8C324C7B7D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798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1F91B8-6BD5-42CD-BC3B-EE6E56E0C33A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49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2437857-E03A-4378-91F6-DF339096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90"/>
          <a:stretch/>
        </p:blipFill>
        <p:spPr>
          <a:xfrm>
            <a:off x="1566862" y="209550"/>
            <a:ext cx="9058275" cy="170053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1CECB26-446C-4397-9898-14502AEA1A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387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3929CA-7CF4-4D2A-AE80-4E178F133766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83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F69D45-3BD3-42AC-B36E-D5B292B9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04249D9-6882-4CF4-9323-4B2A0D3FA78A}"/>
              </a:ext>
            </a:extLst>
          </p:cNvPr>
          <p:cNvCxnSpPr>
            <a:cxnSpLocks/>
          </p:cNvCxnSpPr>
          <p:nvPr/>
        </p:nvCxnSpPr>
        <p:spPr>
          <a:xfrm>
            <a:off x="9931373" y="6194897"/>
            <a:ext cx="543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68DEE9-DB31-4C63-B483-568A6AC950FC}"/>
              </a:ext>
            </a:extLst>
          </p:cNvPr>
          <p:cNvSpPr txBox="1"/>
          <p:nvPr/>
        </p:nvSpPr>
        <p:spPr>
          <a:xfrm>
            <a:off x="9549223" y="59036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1317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A5B3A90-30C8-4F41-96DF-749FCD3B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0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A8BFE9-6C1A-4CDD-A668-F50A12F6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EEE582-8156-47AC-A09D-D1D959AF0F32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970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2792DD-353B-41FE-A213-A7D81DA7FB1B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93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C606111-869A-462B-B53C-BFBD72EE8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84"/>
          <a:stretch/>
        </p:blipFill>
        <p:spPr>
          <a:xfrm>
            <a:off x="1566862" y="209550"/>
            <a:ext cx="9058275" cy="11214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C755BDD-302C-4EBB-BF56-72D5DB088338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126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6CC089-BADD-4A03-9EE7-51C5DDC8067E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74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BDEBCF-623C-4DE6-9E27-27944276E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D5BBBE3-2A27-4EE2-82E3-C1D6CD059B8A}"/>
              </a:ext>
            </a:extLst>
          </p:cNvPr>
          <p:cNvCxnSpPr>
            <a:cxnSpLocks/>
          </p:cNvCxnSpPr>
          <p:nvPr/>
        </p:nvCxnSpPr>
        <p:spPr>
          <a:xfrm>
            <a:off x="3337533" y="1084417"/>
            <a:ext cx="1549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2EF30D-7181-4B68-B820-F9DCDE138FAA}"/>
              </a:ext>
            </a:extLst>
          </p:cNvPr>
          <p:cNvSpPr txBox="1"/>
          <p:nvPr/>
        </p:nvSpPr>
        <p:spPr>
          <a:xfrm>
            <a:off x="2955383" y="793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E287D0A-F6B5-4B51-8BD0-B14E3E690FEF}"/>
              </a:ext>
            </a:extLst>
          </p:cNvPr>
          <p:cNvCxnSpPr>
            <a:cxnSpLocks/>
          </p:cNvCxnSpPr>
          <p:nvPr/>
        </p:nvCxnSpPr>
        <p:spPr>
          <a:xfrm>
            <a:off x="8580093" y="793160"/>
            <a:ext cx="296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F6BEDD-08B5-415F-B2F0-536AFE13A1B2}"/>
              </a:ext>
            </a:extLst>
          </p:cNvPr>
          <p:cNvSpPr txBox="1"/>
          <p:nvPr/>
        </p:nvSpPr>
        <p:spPr>
          <a:xfrm>
            <a:off x="8876617" y="454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46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FE9C7D9-94FB-4F04-BD1C-4DD6C746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74DA9DE-819D-4926-A218-0A44034C5B62}"/>
              </a:ext>
            </a:extLst>
          </p:cNvPr>
          <p:cNvCxnSpPr>
            <a:cxnSpLocks/>
          </p:cNvCxnSpPr>
          <p:nvPr/>
        </p:nvCxnSpPr>
        <p:spPr>
          <a:xfrm>
            <a:off x="4251933" y="799937"/>
            <a:ext cx="24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27F1FD-347E-4CC5-9CE5-9B3A9C84B4CA}"/>
              </a:ext>
            </a:extLst>
          </p:cNvPr>
          <p:cNvSpPr txBox="1"/>
          <p:nvPr/>
        </p:nvSpPr>
        <p:spPr>
          <a:xfrm>
            <a:off x="3869783" y="508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66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A5B5F5D-70B9-4036-9E09-3519777DB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66"/>
          <a:stretch/>
        </p:blipFill>
        <p:spPr>
          <a:xfrm>
            <a:off x="1566862" y="209550"/>
            <a:ext cx="9058275" cy="1405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D9A402A-A599-4D15-9C77-FD831C80FDBA}"/>
              </a:ext>
            </a:extLst>
          </p:cNvPr>
          <p:cNvCxnSpPr>
            <a:cxnSpLocks/>
          </p:cNvCxnSpPr>
          <p:nvPr/>
        </p:nvCxnSpPr>
        <p:spPr>
          <a:xfrm>
            <a:off x="3357853" y="1297777"/>
            <a:ext cx="1021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01A6F9-37A0-43F7-B5C4-4EB25CB0B7B8}"/>
              </a:ext>
            </a:extLst>
          </p:cNvPr>
          <p:cNvSpPr txBox="1"/>
          <p:nvPr/>
        </p:nvSpPr>
        <p:spPr>
          <a:xfrm>
            <a:off x="2975703" y="1006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0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35365CB-FEF6-4BC1-8E07-2CD710DE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4BE9DDA-ACAC-41A5-AFB9-E66A90B99637}"/>
              </a:ext>
            </a:extLst>
          </p:cNvPr>
          <p:cNvCxnSpPr>
            <a:cxnSpLocks/>
          </p:cNvCxnSpPr>
          <p:nvPr/>
        </p:nvCxnSpPr>
        <p:spPr>
          <a:xfrm>
            <a:off x="4585982" y="2978091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C629E9-6112-400F-A748-0A5073CBB38A}"/>
              </a:ext>
            </a:extLst>
          </p:cNvPr>
          <p:cNvSpPr txBox="1"/>
          <p:nvPr/>
        </p:nvSpPr>
        <p:spPr>
          <a:xfrm>
            <a:off x="4203832" y="26868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533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DE04AB2-066D-4C09-8871-3120F5A8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2819400"/>
            <a:ext cx="5314950" cy="12192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17FF567-3B28-4919-98CD-43B346F5CDD4}"/>
              </a:ext>
            </a:extLst>
          </p:cNvPr>
          <p:cNvCxnSpPr>
            <a:cxnSpLocks/>
          </p:cNvCxnSpPr>
          <p:nvPr/>
        </p:nvCxnSpPr>
        <p:spPr>
          <a:xfrm>
            <a:off x="7310093" y="3929217"/>
            <a:ext cx="4927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1E5E24-1CDF-4C25-AC70-9AEFBA77B104}"/>
              </a:ext>
            </a:extLst>
          </p:cNvPr>
          <p:cNvSpPr txBox="1"/>
          <p:nvPr/>
        </p:nvSpPr>
        <p:spPr>
          <a:xfrm>
            <a:off x="6927943" y="36379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209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A374D4A-A20A-40FF-A67B-3D7353E1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3E3DEE2-1184-4B04-AA14-BE78C2C8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13DBBFF-9D1B-4378-B3D3-27E6E3ECEFFC}"/>
              </a:ext>
            </a:extLst>
          </p:cNvPr>
          <p:cNvCxnSpPr>
            <a:cxnSpLocks/>
          </p:cNvCxnSpPr>
          <p:nvPr/>
        </p:nvCxnSpPr>
        <p:spPr>
          <a:xfrm>
            <a:off x="2433293" y="1561937"/>
            <a:ext cx="151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2AB8EE-F8B3-404F-82B9-C81406319F22}"/>
              </a:ext>
            </a:extLst>
          </p:cNvPr>
          <p:cNvSpPr txBox="1"/>
          <p:nvPr/>
        </p:nvSpPr>
        <p:spPr>
          <a:xfrm>
            <a:off x="2051143" y="1270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23A371-664C-41E1-A211-E8122856B0C3}"/>
              </a:ext>
            </a:extLst>
          </p:cNvPr>
          <p:cNvCxnSpPr>
            <a:cxnSpLocks/>
          </p:cNvCxnSpPr>
          <p:nvPr/>
        </p:nvCxnSpPr>
        <p:spPr>
          <a:xfrm>
            <a:off x="3449293" y="1765137"/>
            <a:ext cx="980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6E5B34-93D7-42E2-8D0B-4F17B8689C0C}"/>
              </a:ext>
            </a:extLst>
          </p:cNvPr>
          <p:cNvSpPr txBox="1"/>
          <p:nvPr/>
        </p:nvSpPr>
        <p:spPr>
          <a:xfrm>
            <a:off x="4429760" y="15619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549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792DA26-98E7-4F65-BFCE-8FDB5DA5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67C0B50-12D3-48C8-8B12-B93B15C137D0}"/>
              </a:ext>
            </a:extLst>
          </p:cNvPr>
          <p:cNvCxnSpPr>
            <a:cxnSpLocks/>
          </p:cNvCxnSpPr>
          <p:nvPr/>
        </p:nvCxnSpPr>
        <p:spPr>
          <a:xfrm>
            <a:off x="1620493" y="3429000"/>
            <a:ext cx="1325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E07F35-FB9C-49B1-A6A4-DBBEE2F5CAF6}"/>
              </a:ext>
            </a:extLst>
          </p:cNvPr>
          <p:cNvSpPr txBox="1"/>
          <p:nvPr/>
        </p:nvSpPr>
        <p:spPr>
          <a:xfrm>
            <a:off x="1238343" y="31377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CD7ABBA-42C3-41F0-B0D0-2CCF0CE620ED}"/>
              </a:ext>
            </a:extLst>
          </p:cNvPr>
          <p:cNvCxnSpPr>
            <a:cxnSpLocks/>
          </p:cNvCxnSpPr>
          <p:nvPr/>
        </p:nvCxnSpPr>
        <p:spPr>
          <a:xfrm>
            <a:off x="3591533" y="2352040"/>
            <a:ext cx="513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E2F93C-976C-4313-85D2-283A166C25CD}"/>
              </a:ext>
            </a:extLst>
          </p:cNvPr>
          <p:cNvSpPr txBox="1"/>
          <p:nvPr/>
        </p:nvSpPr>
        <p:spPr>
          <a:xfrm>
            <a:off x="320938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945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D5C647-7EB9-4F23-9778-85AF8138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A75952F-60F3-4CE3-AE2C-22987F852193}"/>
              </a:ext>
            </a:extLst>
          </p:cNvPr>
          <p:cNvCxnSpPr>
            <a:cxnSpLocks/>
          </p:cNvCxnSpPr>
          <p:nvPr/>
        </p:nvCxnSpPr>
        <p:spPr>
          <a:xfrm>
            <a:off x="6118150" y="1976120"/>
            <a:ext cx="384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233DB15-D18B-4364-8034-DDADD44F9090}"/>
              </a:ext>
            </a:extLst>
          </p:cNvPr>
          <p:cNvSpPr txBox="1"/>
          <p:nvPr/>
        </p:nvSpPr>
        <p:spPr>
          <a:xfrm>
            <a:off x="5736000" y="168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7973A9F-923E-46B2-A973-3AB67585CA49}"/>
              </a:ext>
            </a:extLst>
          </p:cNvPr>
          <p:cNvCxnSpPr>
            <a:cxnSpLocks/>
          </p:cNvCxnSpPr>
          <p:nvPr/>
        </p:nvCxnSpPr>
        <p:spPr>
          <a:xfrm>
            <a:off x="3182180" y="2336120"/>
            <a:ext cx="871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617FC-8A61-4E61-B33B-E77E6F0E559D}"/>
              </a:ext>
            </a:extLst>
          </p:cNvPr>
          <p:cNvSpPr txBox="1"/>
          <p:nvPr/>
        </p:nvSpPr>
        <p:spPr>
          <a:xfrm>
            <a:off x="2800030" y="204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D3A3D17-85A6-4FB3-8152-578BB5D68CA1}"/>
              </a:ext>
            </a:extLst>
          </p:cNvPr>
          <p:cNvCxnSpPr>
            <a:cxnSpLocks/>
          </p:cNvCxnSpPr>
          <p:nvPr/>
        </p:nvCxnSpPr>
        <p:spPr>
          <a:xfrm>
            <a:off x="3344740" y="3606120"/>
            <a:ext cx="505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4865B8-18B0-47E6-BE80-B47076868672}"/>
              </a:ext>
            </a:extLst>
          </p:cNvPr>
          <p:cNvSpPr txBox="1"/>
          <p:nvPr/>
        </p:nvSpPr>
        <p:spPr>
          <a:xfrm>
            <a:off x="2962590" y="331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802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656F3-B7BA-4E63-B7A5-D5BF9E3D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3CAD241-3408-42E0-AA14-1B9D39DD35E4}"/>
              </a:ext>
            </a:extLst>
          </p:cNvPr>
          <p:cNvCxnSpPr>
            <a:cxnSpLocks/>
          </p:cNvCxnSpPr>
          <p:nvPr/>
        </p:nvCxnSpPr>
        <p:spPr>
          <a:xfrm>
            <a:off x="5521933" y="3235960"/>
            <a:ext cx="574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DBBFF0-ED2B-494B-81B0-C948B7288593}"/>
              </a:ext>
            </a:extLst>
          </p:cNvPr>
          <p:cNvSpPr txBox="1"/>
          <p:nvPr/>
        </p:nvSpPr>
        <p:spPr>
          <a:xfrm>
            <a:off x="5139783" y="29447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4025C8A-73F0-47AE-BCFA-FFD653688FF3}"/>
              </a:ext>
            </a:extLst>
          </p:cNvPr>
          <p:cNvCxnSpPr>
            <a:cxnSpLocks/>
          </p:cNvCxnSpPr>
          <p:nvPr/>
        </p:nvCxnSpPr>
        <p:spPr>
          <a:xfrm>
            <a:off x="7807933" y="4434840"/>
            <a:ext cx="3505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122F2D-491C-4DA1-A2C0-F33753EFE3E9}"/>
              </a:ext>
            </a:extLst>
          </p:cNvPr>
          <p:cNvSpPr txBox="1"/>
          <p:nvPr/>
        </p:nvSpPr>
        <p:spPr>
          <a:xfrm>
            <a:off x="7425783" y="41435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C3B5E0F-179C-48C6-9461-02543FFD12B0}"/>
              </a:ext>
            </a:extLst>
          </p:cNvPr>
          <p:cNvCxnSpPr>
            <a:cxnSpLocks/>
          </p:cNvCxnSpPr>
          <p:nvPr/>
        </p:nvCxnSpPr>
        <p:spPr>
          <a:xfrm>
            <a:off x="5544083" y="525237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4C15B-D7CF-4CB6-8EAC-A6957CFFBDAC}"/>
              </a:ext>
            </a:extLst>
          </p:cNvPr>
          <p:cNvSpPr txBox="1"/>
          <p:nvPr/>
        </p:nvSpPr>
        <p:spPr>
          <a:xfrm>
            <a:off x="5161933" y="49611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9663093-F7F1-4AB3-8844-54CB9BA25C6B}"/>
              </a:ext>
            </a:extLst>
          </p:cNvPr>
          <p:cNvCxnSpPr>
            <a:cxnSpLocks/>
          </p:cNvCxnSpPr>
          <p:nvPr/>
        </p:nvCxnSpPr>
        <p:spPr>
          <a:xfrm>
            <a:off x="5381523" y="237709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00E6984-8400-42E3-B3BB-8E1F8D21265A}"/>
              </a:ext>
            </a:extLst>
          </p:cNvPr>
          <p:cNvSpPr txBox="1"/>
          <p:nvPr/>
        </p:nvSpPr>
        <p:spPr>
          <a:xfrm>
            <a:off x="4999373" y="208584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50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E0370FD-BF1E-4620-B827-E38ECC27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1629F3E-F6BB-4B6C-ACBA-D9DB55428112}"/>
              </a:ext>
            </a:extLst>
          </p:cNvPr>
          <p:cNvCxnSpPr>
            <a:cxnSpLocks/>
          </p:cNvCxnSpPr>
          <p:nvPr/>
        </p:nvCxnSpPr>
        <p:spPr>
          <a:xfrm>
            <a:off x="7960333" y="5308600"/>
            <a:ext cx="309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4897B-0131-40F8-ADBB-C40083E4BAA9}"/>
              </a:ext>
            </a:extLst>
          </p:cNvPr>
          <p:cNvSpPr txBox="1"/>
          <p:nvPr/>
        </p:nvSpPr>
        <p:spPr>
          <a:xfrm>
            <a:off x="7578183" y="50173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08BF12C-E67B-4FDB-A685-B17E02D23308}"/>
              </a:ext>
            </a:extLst>
          </p:cNvPr>
          <p:cNvCxnSpPr>
            <a:cxnSpLocks/>
          </p:cNvCxnSpPr>
          <p:nvPr/>
        </p:nvCxnSpPr>
        <p:spPr>
          <a:xfrm>
            <a:off x="8652390" y="4566920"/>
            <a:ext cx="552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8E128D-D95A-40B0-B560-5016ADA7298C}"/>
              </a:ext>
            </a:extLst>
          </p:cNvPr>
          <p:cNvSpPr txBox="1"/>
          <p:nvPr/>
        </p:nvSpPr>
        <p:spPr>
          <a:xfrm>
            <a:off x="8270240" y="42756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110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540261-FA5D-478D-AE59-9063CB8E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63A7883-F002-4EFF-A39A-A947DDDB37FD}"/>
              </a:ext>
            </a:extLst>
          </p:cNvPr>
          <p:cNvCxnSpPr>
            <a:cxnSpLocks/>
          </p:cNvCxnSpPr>
          <p:nvPr/>
        </p:nvCxnSpPr>
        <p:spPr>
          <a:xfrm>
            <a:off x="8529293" y="4333240"/>
            <a:ext cx="1976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E0E3C3-55D8-4E15-A6B7-C3A198B502E0}"/>
              </a:ext>
            </a:extLst>
          </p:cNvPr>
          <p:cNvSpPr txBox="1"/>
          <p:nvPr/>
        </p:nvSpPr>
        <p:spPr>
          <a:xfrm>
            <a:off x="8147143" y="40419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29DADC1-2425-49C9-8D99-C8B7F1F30C65}"/>
              </a:ext>
            </a:extLst>
          </p:cNvPr>
          <p:cNvCxnSpPr>
            <a:cxnSpLocks/>
          </p:cNvCxnSpPr>
          <p:nvPr/>
        </p:nvCxnSpPr>
        <p:spPr>
          <a:xfrm>
            <a:off x="5410173" y="2352040"/>
            <a:ext cx="502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8540A2-B40B-4E7C-9377-11C012E4ABDA}"/>
              </a:ext>
            </a:extLst>
          </p:cNvPr>
          <p:cNvSpPr txBox="1"/>
          <p:nvPr/>
        </p:nvSpPr>
        <p:spPr>
          <a:xfrm>
            <a:off x="502802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46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DD634F-582F-44BD-9A6C-5133F235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15F55F8-7AC0-4A6A-954F-0B20F2DA0881}"/>
              </a:ext>
            </a:extLst>
          </p:cNvPr>
          <p:cNvCxnSpPr>
            <a:cxnSpLocks/>
          </p:cNvCxnSpPr>
          <p:nvPr/>
        </p:nvCxnSpPr>
        <p:spPr>
          <a:xfrm>
            <a:off x="2524733" y="1559560"/>
            <a:ext cx="1407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6E766D-77BE-4049-B0FD-1E2E56EAD80B}"/>
              </a:ext>
            </a:extLst>
          </p:cNvPr>
          <p:cNvSpPr txBox="1"/>
          <p:nvPr/>
        </p:nvSpPr>
        <p:spPr>
          <a:xfrm>
            <a:off x="2142583" y="12683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A7C1DD3-265C-47D9-9957-EB2455E1AA47}"/>
              </a:ext>
            </a:extLst>
          </p:cNvPr>
          <p:cNvCxnSpPr>
            <a:cxnSpLocks/>
          </p:cNvCxnSpPr>
          <p:nvPr/>
        </p:nvCxnSpPr>
        <p:spPr>
          <a:xfrm>
            <a:off x="3428973" y="2291080"/>
            <a:ext cx="10922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1DA3124-63AD-46F2-993B-60F923338ECF}"/>
              </a:ext>
            </a:extLst>
          </p:cNvPr>
          <p:cNvSpPr txBox="1"/>
          <p:nvPr/>
        </p:nvSpPr>
        <p:spPr>
          <a:xfrm>
            <a:off x="3046823" y="19998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829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0EEDD4D-C83B-45A8-BB0F-805486E7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D2C63C4-6612-4464-9011-76107864A412}"/>
              </a:ext>
            </a:extLst>
          </p:cNvPr>
          <p:cNvCxnSpPr>
            <a:cxnSpLocks/>
          </p:cNvCxnSpPr>
          <p:nvPr/>
        </p:nvCxnSpPr>
        <p:spPr>
          <a:xfrm>
            <a:off x="5664173" y="4424680"/>
            <a:ext cx="3601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7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0D97B86-B3EC-41E5-AD42-2A6292AF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7E9FFF-43A4-4B73-9DE7-2262E24851C2}"/>
              </a:ext>
            </a:extLst>
          </p:cNvPr>
          <p:cNvCxnSpPr>
            <a:cxnSpLocks/>
          </p:cNvCxnSpPr>
          <p:nvPr/>
        </p:nvCxnSpPr>
        <p:spPr>
          <a:xfrm>
            <a:off x="5483604" y="2122414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5DD289-AC4F-4CEE-8DCC-C8465DC649F2}"/>
              </a:ext>
            </a:extLst>
          </p:cNvPr>
          <p:cNvSpPr txBox="1"/>
          <p:nvPr/>
        </p:nvSpPr>
        <p:spPr>
          <a:xfrm>
            <a:off x="5101454" y="183115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FE325FC-2789-48AC-924B-624A623E8537}"/>
              </a:ext>
            </a:extLst>
          </p:cNvPr>
          <p:cNvCxnSpPr>
            <a:cxnSpLocks/>
          </p:cNvCxnSpPr>
          <p:nvPr/>
        </p:nvCxnSpPr>
        <p:spPr>
          <a:xfrm>
            <a:off x="8344249" y="2499192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7E127-CEF7-4FCA-B4D6-298A1CF02A02}"/>
              </a:ext>
            </a:extLst>
          </p:cNvPr>
          <p:cNvSpPr txBox="1"/>
          <p:nvPr/>
        </p:nvSpPr>
        <p:spPr>
          <a:xfrm>
            <a:off x="7962099" y="220793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013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1382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780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AF5250-2619-4EB5-8493-4AC7295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75" y="0"/>
            <a:ext cx="8412850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A1CDF00-B601-41B2-9D86-415E1629D5C0}"/>
              </a:ext>
            </a:extLst>
          </p:cNvPr>
          <p:cNvCxnSpPr>
            <a:cxnSpLocks/>
          </p:cNvCxnSpPr>
          <p:nvPr/>
        </p:nvCxnSpPr>
        <p:spPr>
          <a:xfrm>
            <a:off x="2118333" y="3858260"/>
            <a:ext cx="4216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A4298A-3179-480B-8E65-9632338CEC6A}"/>
              </a:ext>
            </a:extLst>
          </p:cNvPr>
          <p:cNvSpPr txBox="1"/>
          <p:nvPr/>
        </p:nvSpPr>
        <p:spPr>
          <a:xfrm>
            <a:off x="1736183" y="35670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3A5EC46-39D1-4D1B-B5A4-A50DBFD9A732}"/>
              </a:ext>
            </a:extLst>
          </p:cNvPr>
          <p:cNvCxnSpPr>
            <a:cxnSpLocks/>
          </p:cNvCxnSpPr>
          <p:nvPr/>
        </p:nvCxnSpPr>
        <p:spPr>
          <a:xfrm>
            <a:off x="3515333" y="1851660"/>
            <a:ext cx="123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A06860-3A7E-4C55-8ACD-102B479ED5CC}"/>
              </a:ext>
            </a:extLst>
          </p:cNvPr>
          <p:cNvSpPr txBox="1"/>
          <p:nvPr/>
        </p:nvSpPr>
        <p:spPr>
          <a:xfrm>
            <a:off x="3133183" y="1560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45A1D2F-4EAE-4569-8023-0E80C5BEE00C}"/>
              </a:ext>
            </a:extLst>
          </p:cNvPr>
          <p:cNvCxnSpPr>
            <a:cxnSpLocks/>
          </p:cNvCxnSpPr>
          <p:nvPr/>
        </p:nvCxnSpPr>
        <p:spPr>
          <a:xfrm>
            <a:off x="5572733" y="6690360"/>
            <a:ext cx="650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6751A-02BF-49F7-9178-F3052F61B939}"/>
              </a:ext>
            </a:extLst>
          </p:cNvPr>
          <p:cNvSpPr txBox="1"/>
          <p:nvPr/>
        </p:nvSpPr>
        <p:spPr>
          <a:xfrm>
            <a:off x="5190583" y="63991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75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315FC17-BA9D-4444-9195-AA8993E1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1E17595-ABFB-4797-A72D-A0A201028B68}"/>
              </a:ext>
            </a:extLst>
          </p:cNvPr>
          <p:cNvCxnSpPr>
            <a:cxnSpLocks/>
          </p:cNvCxnSpPr>
          <p:nvPr/>
        </p:nvCxnSpPr>
        <p:spPr>
          <a:xfrm>
            <a:off x="1699233" y="1216660"/>
            <a:ext cx="2174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3EBD0A-8D9C-4312-8370-CC9EDC3631CB}"/>
              </a:ext>
            </a:extLst>
          </p:cNvPr>
          <p:cNvSpPr txBox="1"/>
          <p:nvPr/>
        </p:nvSpPr>
        <p:spPr>
          <a:xfrm>
            <a:off x="1317083" y="925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3477EC4-8BB0-406A-B265-D6237481EC05}"/>
              </a:ext>
            </a:extLst>
          </p:cNvPr>
          <p:cNvCxnSpPr>
            <a:cxnSpLocks/>
          </p:cNvCxnSpPr>
          <p:nvPr/>
        </p:nvCxnSpPr>
        <p:spPr>
          <a:xfrm>
            <a:off x="1877033" y="3334857"/>
            <a:ext cx="5105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016FA5-22CF-4DD0-9918-6A9FC6A107AB}"/>
              </a:ext>
            </a:extLst>
          </p:cNvPr>
          <p:cNvSpPr txBox="1"/>
          <p:nvPr/>
        </p:nvSpPr>
        <p:spPr>
          <a:xfrm>
            <a:off x="1494883" y="30436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662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D5CC25E-F43F-4F38-AD31-433E14F2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990600"/>
            <a:ext cx="5705475" cy="48768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EBC6C97-E0F7-4800-9B8C-F06858858436}"/>
              </a:ext>
            </a:extLst>
          </p:cNvPr>
          <p:cNvCxnSpPr>
            <a:cxnSpLocks/>
          </p:cNvCxnSpPr>
          <p:nvPr/>
        </p:nvCxnSpPr>
        <p:spPr>
          <a:xfrm>
            <a:off x="6220433" y="1851660"/>
            <a:ext cx="535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F187B5-41EB-43F9-82AB-798EF9642F6D}"/>
              </a:ext>
            </a:extLst>
          </p:cNvPr>
          <p:cNvSpPr txBox="1"/>
          <p:nvPr/>
        </p:nvSpPr>
        <p:spPr>
          <a:xfrm>
            <a:off x="5838283" y="1560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47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499846A-61E6-443D-A2A9-4B1A738A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862659-29C2-4929-A749-2ACEAB2A4EEB}"/>
              </a:ext>
            </a:extLst>
          </p:cNvPr>
          <p:cNvCxnSpPr>
            <a:cxnSpLocks/>
          </p:cNvCxnSpPr>
          <p:nvPr/>
        </p:nvCxnSpPr>
        <p:spPr>
          <a:xfrm>
            <a:off x="1118583" y="2867660"/>
            <a:ext cx="354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C030D2-8F4B-4263-A71F-28F83625E1AC}"/>
              </a:ext>
            </a:extLst>
          </p:cNvPr>
          <p:cNvSpPr txBox="1"/>
          <p:nvPr/>
        </p:nvSpPr>
        <p:spPr>
          <a:xfrm>
            <a:off x="736433" y="2576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AC1A642-5D1A-4CE9-8A43-538850FA9189}"/>
              </a:ext>
            </a:extLst>
          </p:cNvPr>
          <p:cNvCxnSpPr>
            <a:cxnSpLocks/>
          </p:cNvCxnSpPr>
          <p:nvPr/>
        </p:nvCxnSpPr>
        <p:spPr>
          <a:xfrm>
            <a:off x="2147283" y="4671060"/>
            <a:ext cx="9388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7ADE82-6AE0-45A6-8327-15161EE16299}"/>
              </a:ext>
            </a:extLst>
          </p:cNvPr>
          <p:cNvSpPr txBox="1"/>
          <p:nvPr/>
        </p:nvSpPr>
        <p:spPr>
          <a:xfrm>
            <a:off x="1765133" y="43798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311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DD1A35-1F25-4A10-A6F3-B9D725FD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E39DF0-7177-453B-8D93-FDECA0FA32BF}"/>
              </a:ext>
            </a:extLst>
          </p:cNvPr>
          <p:cNvCxnSpPr>
            <a:cxnSpLocks/>
          </p:cNvCxnSpPr>
          <p:nvPr/>
        </p:nvCxnSpPr>
        <p:spPr>
          <a:xfrm>
            <a:off x="5284183" y="1889760"/>
            <a:ext cx="1269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E25123-9E7E-4602-A057-FF71757E21E1}"/>
              </a:ext>
            </a:extLst>
          </p:cNvPr>
          <p:cNvSpPr txBox="1"/>
          <p:nvPr/>
        </p:nvSpPr>
        <p:spPr>
          <a:xfrm>
            <a:off x="4902033" y="15985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24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AD13EC-2C7C-4CB7-8EAA-D3CB53CC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D1714A3-A2E4-49A2-8A17-27CB034F2620}"/>
              </a:ext>
            </a:extLst>
          </p:cNvPr>
          <p:cNvCxnSpPr>
            <a:cxnSpLocks/>
          </p:cNvCxnSpPr>
          <p:nvPr/>
        </p:nvCxnSpPr>
        <p:spPr>
          <a:xfrm>
            <a:off x="6338283" y="2524760"/>
            <a:ext cx="900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CF4C59-D25E-49C9-9407-0322B2792F47}"/>
              </a:ext>
            </a:extLst>
          </p:cNvPr>
          <p:cNvSpPr txBox="1"/>
          <p:nvPr/>
        </p:nvSpPr>
        <p:spPr>
          <a:xfrm>
            <a:off x="5956133" y="22335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DF79EBE-A0C9-4C30-BBDC-D62C361D1FC9}"/>
              </a:ext>
            </a:extLst>
          </p:cNvPr>
          <p:cNvCxnSpPr>
            <a:cxnSpLocks/>
          </p:cNvCxnSpPr>
          <p:nvPr/>
        </p:nvCxnSpPr>
        <p:spPr>
          <a:xfrm>
            <a:off x="6360433" y="6626860"/>
            <a:ext cx="776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839BEA-20D8-40C5-9FC5-02502D38836A}"/>
              </a:ext>
            </a:extLst>
          </p:cNvPr>
          <p:cNvSpPr txBox="1"/>
          <p:nvPr/>
        </p:nvSpPr>
        <p:spPr>
          <a:xfrm>
            <a:off x="5978283" y="63356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1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176</Words>
  <Application>Microsoft Office PowerPoint</Application>
  <PresentationFormat>ワイド画面</PresentationFormat>
  <Paragraphs>172</Paragraphs>
  <Slides>97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97</vt:i4>
      </vt:variant>
    </vt:vector>
  </HeadingPairs>
  <TitlesOfParts>
    <vt:vector size="10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松岡 貴志</dc:creator>
  <cp:lastModifiedBy>松岡 貴志</cp:lastModifiedBy>
  <cp:revision>48</cp:revision>
  <dcterms:created xsi:type="dcterms:W3CDTF">2019-04-30T04:22:38Z</dcterms:created>
  <dcterms:modified xsi:type="dcterms:W3CDTF">2019-05-13T10:07:16Z</dcterms:modified>
</cp:coreProperties>
</file>